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0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7" r:id="rId8"/>
    <p:sldId id="269" r:id="rId9"/>
    <p:sldId id="270" r:id="rId10"/>
    <p:sldId id="271" r:id="rId11"/>
    <p:sldId id="272" r:id="rId12"/>
    <p:sldId id="273" r:id="rId13"/>
    <p:sldId id="261" r:id="rId14"/>
    <p:sldId id="264" r:id="rId15"/>
    <p:sldId id="265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D9B1EF-54D7-49BB-8CDB-2AA4D3844880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BCC8434-188C-4ED7-8D4B-6FD487559946}">
      <dgm:prSet/>
      <dgm:spPr/>
      <dgm:t>
        <a:bodyPr/>
        <a:lstStyle/>
        <a:p>
          <a:r>
            <a:rPr lang="hr-HR"/>
            <a:t>Arduino integrirano razvojno okruženje</a:t>
          </a:r>
          <a:endParaRPr lang="en-US"/>
        </a:p>
      </dgm:t>
    </dgm:pt>
    <dgm:pt modelId="{1AF33158-212B-4263-8487-6CAB7282D177}" type="parTrans" cxnId="{F83971C1-A915-44DF-A482-EF8C31BC3888}">
      <dgm:prSet/>
      <dgm:spPr/>
      <dgm:t>
        <a:bodyPr/>
        <a:lstStyle/>
        <a:p>
          <a:endParaRPr lang="en-US"/>
        </a:p>
      </dgm:t>
    </dgm:pt>
    <dgm:pt modelId="{7C93E5F1-BAA7-4DE7-8F0D-09C245A80A61}" type="sibTrans" cxnId="{F83971C1-A915-44DF-A482-EF8C31BC3888}">
      <dgm:prSet/>
      <dgm:spPr/>
      <dgm:t>
        <a:bodyPr/>
        <a:lstStyle/>
        <a:p>
          <a:endParaRPr lang="en-US"/>
        </a:p>
      </dgm:t>
    </dgm:pt>
    <dgm:pt modelId="{E1E5804D-ACA3-409D-B78A-CB90AB2819D6}">
      <dgm:prSet/>
      <dgm:spPr/>
      <dgm:t>
        <a:bodyPr/>
        <a:lstStyle/>
        <a:p>
          <a:r>
            <a:rPr lang="hr-HR"/>
            <a:t>MIT App Inventor</a:t>
          </a:r>
          <a:endParaRPr lang="en-US"/>
        </a:p>
      </dgm:t>
    </dgm:pt>
    <dgm:pt modelId="{2A8215A0-790F-42E7-A1AB-A8085D15EA48}" type="parTrans" cxnId="{6CCBDD30-7325-46BB-BE73-4525C0F0D57E}">
      <dgm:prSet/>
      <dgm:spPr/>
      <dgm:t>
        <a:bodyPr/>
        <a:lstStyle/>
        <a:p>
          <a:endParaRPr lang="en-US"/>
        </a:p>
      </dgm:t>
    </dgm:pt>
    <dgm:pt modelId="{64A57527-E65B-4C6A-8A5C-ED58A957194A}" type="sibTrans" cxnId="{6CCBDD30-7325-46BB-BE73-4525C0F0D57E}">
      <dgm:prSet/>
      <dgm:spPr/>
      <dgm:t>
        <a:bodyPr/>
        <a:lstStyle/>
        <a:p>
          <a:endParaRPr lang="en-US"/>
        </a:p>
      </dgm:t>
    </dgm:pt>
    <dgm:pt modelId="{E4C30396-A59E-436B-B426-0D41D1208DF6}" type="pres">
      <dgm:prSet presAssocID="{52D9B1EF-54D7-49BB-8CDB-2AA4D384488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5E82CA9-17D1-4951-8064-B6BCEE807A0F}" type="pres">
      <dgm:prSet presAssocID="{CBCC8434-188C-4ED7-8D4B-6FD487559946}" presName="hierRoot1" presStyleCnt="0"/>
      <dgm:spPr/>
    </dgm:pt>
    <dgm:pt modelId="{E1DD850A-8B08-4BD5-BC63-482F500FAB23}" type="pres">
      <dgm:prSet presAssocID="{CBCC8434-188C-4ED7-8D4B-6FD487559946}" presName="composite" presStyleCnt="0"/>
      <dgm:spPr/>
    </dgm:pt>
    <dgm:pt modelId="{2AA8A222-C05F-4CE8-A8C9-B7F189080369}" type="pres">
      <dgm:prSet presAssocID="{CBCC8434-188C-4ED7-8D4B-6FD487559946}" presName="background" presStyleLbl="node0" presStyleIdx="0" presStyleCnt="2"/>
      <dgm:spPr/>
    </dgm:pt>
    <dgm:pt modelId="{2025680B-EF9F-46FA-82EF-0906019F7F72}" type="pres">
      <dgm:prSet presAssocID="{CBCC8434-188C-4ED7-8D4B-6FD487559946}" presName="text" presStyleLbl="fgAcc0" presStyleIdx="0" presStyleCnt="2">
        <dgm:presLayoutVars>
          <dgm:chPref val="3"/>
        </dgm:presLayoutVars>
      </dgm:prSet>
      <dgm:spPr/>
    </dgm:pt>
    <dgm:pt modelId="{66A8985D-E867-46E3-8EAC-094FFEE6A159}" type="pres">
      <dgm:prSet presAssocID="{CBCC8434-188C-4ED7-8D4B-6FD487559946}" presName="hierChild2" presStyleCnt="0"/>
      <dgm:spPr/>
    </dgm:pt>
    <dgm:pt modelId="{44D49947-2CD4-4B9F-AB24-F78005D21BE4}" type="pres">
      <dgm:prSet presAssocID="{E1E5804D-ACA3-409D-B78A-CB90AB2819D6}" presName="hierRoot1" presStyleCnt="0"/>
      <dgm:spPr/>
    </dgm:pt>
    <dgm:pt modelId="{CE677F6A-D4A0-4D28-B8EF-287FCCCC4FA2}" type="pres">
      <dgm:prSet presAssocID="{E1E5804D-ACA3-409D-B78A-CB90AB2819D6}" presName="composite" presStyleCnt="0"/>
      <dgm:spPr/>
    </dgm:pt>
    <dgm:pt modelId="{3D3B4499-F220-4F53-84EB-C819054C8D6D}" type="pres">
      <dgm:prSet presAssocID="{E1E5804D-ACA3-409D-B78A-CB90AB2819D6}" presName="background" presStyleLbl="node0" presStyleIdx="1" presStyleCnt="2"/>
      <dgm:spPr/>
    </dgm:pt>
    <dgm:pt modelId="{6D12C3E8-D0B8-4C14-93AE-3B78817EBC57}" type="pres">
      <dgm:prSet presAssocID="{E1E5804D-ACA3-409D-B78A-CB90AB2819D6}" presName="text" presStyleLbl="fgAcc0" presStyleIdx="1" presStyleCnt="2">
        <dgm:presLayoutVars>
          <dgm:chPref val="3"/>
        </dgm:presLayoutVars>
      </dgm:prSet>
      <dgm:spPr/>
    </dgm:pt>
    <dgm:pt modelId="{EF720C8D-C614-4BA1-A947-D6C7841A82EE}" type="pres">
      <dgm:prSet presAssocID="{E1E5804D-ACA3-409D-B78A-CB90AB2819D6}" presName="hierChild2" presStyleCnt="0"/>
      <dgm:spPr/>
    </dgm:pt>
  </dgm:ptLst>
  <dgm:cxnLst>
    <dgm:cxn modelId="{6CCBDD30-7325-46BB-BE73-4525C0F0D57E}" srcId="{52D9B1EF-54D7-49BB-8CDB-2AA4D3844880}" destId="{E1E5804D-ACA3-409D-B78A-CB90AB2819D6}" srcOrd="1" destOrd="0" parTransId="{2A8215A0-790F-42E7-A1AB-A8085D15EA48}" sibTransId="{64A57527-E65B-4C6A-8A5C-ED58A957194A}"/>
    <dgm:cxn modelId="{A52C2560-D44B-4600-A4DD-788356CE1722}" type="presOf" srcId="{E1E5804D-ACA3-409D-B78A-CB90AB2819D6}" destId="{6D12C3E8-D0B8-4C14-93AE-3B78817EBC57}" srcOrd="0" destOrd="0" presId="urn:microsoft.com/office/officeart/2005/8/layout/hierarchy1"/>
    <dgm:cxn modelId="{82AA819B-15AD-48B4-8A23-78F62E6043E7}" type="presOf" srcId="{52D9B1EF-54D7-49BB-8CDB-2AA4D3844880}" destId="{E4C30396-A59E-436B-B426-0D41D1208DF6}" srcOrd="0" destOrd="0" presId="urn:microsoft.com/office/officeart/2005/8/layout/hierarchy1"/>
    <dgm:cxn modelId="{F83971C1-A915-44DF-A482-EF8C31BC3888}" srcId="{52D9B1EF-54D7-49BB-8CDB-2AA4D3844880}" destId="{CBCC8434-188C-4ED7-8D4B-6FD487559946}" srcOrd="0" destOrd="0" parTransId="{1AF33158-212B-4263-8487-6CAB7282D177}" sibTransId="{7C93E5F1-BAA7-4DE7-8F0D-09C245A80A61}"/>
    <dgm:cxn modelId="{B6F9F5C4-7606-4482-9551-A6E5CC7FCD1F}" type="presOf" srcId="{CBCC8434-188C-4ED7-8D4B-6FD487559946}" destId="{2025680B-EF9F-46FA-82EF-0906019F7F72}" srcOrd="0" destOrd="0" presId="urn:microsoft.com/office/officeart/2005/8/layout/hierarchy1"/>
    <dgm:cxn modelId="{6EF40910-A0E9-41B8-9E81-E4671E4788B0}" type="presParOf" srcId="{E4C30396-A59E-436B-B426-0D41D1208DF6}" destId="{D5E82CA9-17D1-4951-8064-B6BCEE807A0F}" srcOrd="0" destOrd="0" presId="urn:microsoft.com/office/officeart/2005/8/layout/hierarchy1"/>
    <dgm:cxn modelId="{0A404B65-2BBE-46C1-966C-94532E3BACCC}" type="presParOf" srcId="{D5E82CA9-17D1-4951-8064-B6BCEE807A0F}" destId="{E1DD850A-8B08-4BD5-BC63-482F500FAB23}" srcOrd="0" destOrd="0" presId="urn:microsoft.com/office/officeart/2005/8/layout/hierarchy1"/>
    <dgm:cxn modelId="{BB73F3C8-35B3-49F1-A8E9-F1067D6A8C00}" type="presParOf" srcId="{E1DD850A-8B08-4BD5-BC63-482F500FAB23}" destId="{2AA8A222-C05F-4CE8-A8C9-B7F189080369}" srcOrd="0" destOrd="0" presId="urn:microsoft.com/office/officeart/2005/8/layout/hierarchy1"/>
    <dgm:cxn modelId="{A3BBC5B3-80DB-473F-8FA5-8D6D736C9C7F}" type="presParOf" srcId="{E1DD850A-8B08-4BD5-BC63-482F500FAB23}" destId="{2025680B-EF9F-46FA-82EF-0906019F7F72}" srcOrd="1" destOrd="0" presId="urn:microsoft.com/office/officeart/2005/8/layout/hierarchy1"/>
    <dgm:cxn modelId="{EDEC2EFC-C7AB-4053-B893-DE4AD27D56B6}" type="presParOf" srcId="{D5E82CA9-17D1-4951-8064-B6BCEE807A0F}" destId="{66A8985D-E867-46E3-8EAC-094FFEE6A159}" srcOrd="1" destOrd="0" presId="urn:microsoft.com/office/officeart/2005/8/layout/hierarchy1"/>
    <dgm:cxn modelId="{DAA884B8-C1F4-433C-944C-C75D4825F45D}" type="presParOf" srcId="{E4C30396-A59E-436B-B426-0D41D1208DF6}" destId="{44D49947-2CD4-4B9F-AB24-F78005D21BE4}" srcOrd="1" destOrd="0" presId="urn:microsoft.com/office/officeart/2005/8/layout/hierarchy1"/>
    <dgm:cxn modelId="{D9CB8E81-96CC-4A63-BF78-3E00F825E38E}" type="presParOf" srcId="{44D49947-2CD4-4B9F-AB24-F78005D21BE4}" destId="{CE677F6A-D4A0-4D28-B8EF-287FCCCC4FA2}" srcOrd="0" destOrd="0" presId="urn:microsoft.com/office/officeart/2005/8/layout/hierarchy1"/>
    <dgm:cxn modelId="{08895DB6-25D5-4E8D-85A0-1A0B57DF0E87}" type="presParOf" srcId="{CE677F6A-D4A0-4D28-B8EF-287FCCCC4FA2}" destId="{3D3B4499-F220-4F53-84EB-C819054C8D6D}" srcOrd="0" destOrd="0" presId="urn:microsoft.com/office/officeart/2005/8/layout/hierarchy1"/>
    <dgm:cxn modelId="{E2B022B3-5F82-4627-B98F-9D37A20D5289}" type="presParOf" srcId="{CE677F6A-D4A0-4D28-B8EF-287FCCCC4FA2}" destId="{6D12C3E8-D0B8-4C14-93AE-3B78817EBC57}" srcOrd="1" destOrd="0" presId="urn:microsoft.com/office/officeart/2005/8/layout/hierarchy1"/>
    <dgm:cxn modelId="{62D5BB0B-0A14-4C9A-9630-5B8F3BF1074B}" type="presParOf" srcId="{44D49947-2CD4-4B9F-AB24-F78005D21BE4}" destId="{EF720C8D-C614-4BA1-A947-D6C7841A82E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ECCEBC-331A-4334-9BA4-AE4C2003A83B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8E947F9-6FC0-43EC-A314-B398706A5A36}">
      <dgm:prSet/>
      <dgm:spPr/>
      <dgm:t>
        <a:bodyPr/>
        <a:lstStyle/>
        <a:p>
          <a:r>
            <a:rPr lang="hr-HR" dirty="0"/>
            <a:t>Koračni motor</a:t>
          </a:r>
          <a:endParaRPr lang="en-US" dirty="0"/>
        </a:p>
      </dgm:t>
    </dgm:pt>
    <dgm:pt modelId="{D9DBDFCB-1602-45DA-8397-1E8591F890D1}" type="parTrans" cxnId="{AAEFE347-2E21-4F7A-89E0-F90CB9B25A42}">
      <dgm:prSet/>
      <dgm:spPr/>
      <dgm:t>
        <a:bodyPr/>
        <a:lstStyle/>
        <a:p>
          <a:endParaRPr lang="en-US"/>
        </a:p>
      </dgm:t>
    </dgm:pt>
    <dgm:pt modelId="{66BF212E-1EAD-47CF-98AD-6B754F2C153F}" type="sibTrans" cxnId="{AAEFE347-2E21-4F7A-89E0-F90CB9B25A42}">
      <dgm:prSet/>
      <dgm:spPr/>
      <dgm:t>
        <a:bodyPr/>
        <a:lstStyle/>
        <a:p>
          <a:endParaRPr lang="en-US"/>
        </a:p>
      </dgm:t>
    </dgm:pt>
    <dgm:pt modelId="{389078FA-8394-4323-828A-10B449513701}">
      <dgm:prSet/>
      <dgm:spPr/>
      <dgm:t>
        <a:bodyPr/>
        <a:lstStyle/>
        <a:p>
          <a:r>
            <a:rPr lang="hr-HR"/>
            <a:t>Pumpa</a:t>
          </a:r>
          <a:endParaRPr lang="en-US"/>
        </a:p>
      </dgm:t>
    </dgm:pt>
    <dgm:pt modelId="{E714BDE7-76C3-4E37-87FE-1F0047C55CB0}" type="parTrans" cxnId="{7D865601-505F-4C95-9E03-02B5E49418B3}">
      <dgm:prSet/>
      <dgm:spPr/>
      <dgm:t>
        <a:bodyPr/>
        <a:lstStyle/>
        <a:p>
          <a:endParaRPr lang="en-US"/>
        </a:p>
      </dgm:t>
    </dgm:pt>
    <dgm:pt modelId="{F4F94AFF-32B2-48B3-B25C-4E5E73655F7D}" type="sibTrans" cxnId="{7D865601-505F-4C95-9E03-02B5E49418B3}">
      <dgm:prSet/>
      <dgm:spPr/>
      <dgm:t>
        <a:bodyPr/>
        <a:lstStyle/>
        <a:p>
          <a:endParaRPr lang="en-US"/>
        </a:p>
      </dgm:t>
    </dgm:pt>
    <dgm:pt modelId="{165DBE1F-7DF0-49CD-8250-D5AD8AB4BAA0}">
      <dgm:prSet/>
      <dgm:spPr/>
      <dgm:t>
        <a:bodyPr/>
        <a:lstStyle/>
        <a:p>
          <a:r>
            <a:rPr lang="hr-HR"/>
            <a:t>Motorni pogon</a:t>
          </a:r>
          <a:endParaRPr lang="en-US"/>
        </a:p>
      </dgm:t>
    </dgm:pt>
    <dgm:pt modelId="{7D12C2CA-6FAC-4BCF-B490-9EDA9DAD2BA7}" type="parTrans" cxnId="{DA97440D-B6BF-4903-96C7-0689E976EFDD}">
      <dgm:prSet/>
      <dgm:spPr/>
      <dgm:t>
        <a:bodyPr/>
        <a:lstStyle/>
        <a:p>
          <a:endParaRPr lang="en-US"/>
        </a:p>
      </dgm:t>
    </dgm:pt>
    <dgm:pt modelId="{AE5E29BE-31B4-406A-835D-FCA2A86C6C85}" type="sibTrans" cxnId="{DA97440D-B6BF-4903-96C7-0689E976EFDD}">
      <dgm:prSet/>
      <dgm:spPr/>
      <dgm:t>
        <a:bodyPr/>
        <a:lstStyle/>
        <a:p>
          <a:endParaRPr lang="en-US"/>
        </a:p>
      </dgm:t>
    </dgm:pt>
    <dgm:pt modelId="{1C1172FC-D474-455E-9906-EF61ED383588}">
      <dgm:prSet/>
      <dgm:spPr/>
      <dgm:t>
        <a:bodyPr/>
        <a:lstStyle/>
        <a:p>
          <a:r>
            <a:rPr lang="hr-HR" dirty="0"/>
            <a:t>Granična sklopka</a:t>
          </a:r>
          <a:endParaRPr lang="en-US" dirty="0"/>
        </a:p>
      </dgm:t>
    </dgm:pt>
    <dgm:pt modelId="{4E69E633-6641-4464-9385-4BAF9FA84E7E}" type="parTrans" cxnId="{D4D83FD2-02FC-48BE-A7C7-01BBE0586430}">
      <dgm:prSet/>
      <dgm:spPr/>
      <dgm:t>
        <a:bodyPr/>
        <a:lstStyle/>
        <a:p>
          <a:endParaRPr lang="en-US"/>
        </a:p>
      </dgm:t>
    </dgm:pt>
    <dgm:pt modelId="{572096B1-2743-4F72-8AE6-8B686B712369}" type="sibTrans" cxnId="{D4D83FD2-02FC-48BE-A7C7-01BBE0586430}">
      <dgm:prSet/>
      <dgm:spPr/>
      <dgm:t>
        <a:bodyPr/>
        <a:lstStyle/>
        <a:p>
          <a:endParaRPr lang="en-US"/>
        </a:p>
      </dgm:t>
    </dgm:pt>
    <dgm:pt modelId="{2582660E-7208-4EBF-BAE8-D469C005DEA0}">
      <dgm:prSet/>
      <dgm:spPr/>
      <dgm:t>
        <a:bodyPr/>
        <a:lstStyle/>
        <a:p>
          <a:r>
            <a:rPr lang="hr-HR" dirty="0"/>
            <a:t>Napajanje</a:t>
          </a:r>
          <a:endParaRPr lang="en-US" dirty="0"/>
        </a:p>
      </dgm:t>
    </dgm:pt>
    <dgm:pt modelId="{03A43A11-1DA7-4712-BDF9-6D96218D7CEC}" type="parTrans" cxnId="{AE7C4DD0-C865-45C9-B0DC-2663D9543A93}">
      <dgm:prSet/>
      <dgm:spPr/>
      <dgm:t>
        <a:bodyPr/>
        <a:lstStyle/>
        <a:p>
          <a:endParaRPr lang="en-US"/>
        </a:p>
      </dgm:t>
    </dgm:pt>
    <dgm:pt modelId="{82672C20-1543-4F1D-8070-586E294045F5}" type="sibTrans" cxnId="{AE7C4DD0-C865-45C9-B0DC-2663D9543A93}">
      <dgm:prSet/>
      <dgm:spPr/>
      <dgm:t>
        <a:bodyPr/>
        <a:lstStyle/>
        <a:p>
          <a:endParaRPr lang="en-US"/>
        </a:p>
      </dgm:t>
    </dgm:pt>
    <dgm:pt modelId="{B009441D-AB2C-4E55-9ACD-E6588BBD7D08}">
      <dgm:prSet/>
      <dgm:spPr/>
      <dgm:t>
        <a:bodyPr/>
        <a:lstStyle/>
        <a:p>
          <a:r>
            <a:rPr lang="hr-HR"/>
            <a:t>BLE modul HC-05</a:t>
          </a:r>
          <a:endParaRPr lang="en-US"/>
        </a:p>
      </dgm:t>
    </dgm:pt>
    <dgm:pt modelId="{56B2B96A-68B3-46A9-8CB2-03BA6F87B619}" type="parTrans" cxnId="{F267BA4D-5375-4566-A422-4604B6BFA899}">
      <dgm:prSet/>
      <dgm:spPr/>
      <dgm:t>
        <a:bodyPr/>
        <a:lstStyle/>
        <a:p>
          <a:endParaRPr lang="en-US"/>
        </a:p>
      </dgm:t>
    </dgm:pt>
    <dgm:pt modelId="{CCD0203C-2053-455B-98AA-BAA00475733A}" type="sibTrans" cxnId="{F267BA4D-5375-4566-A422-4604B6BFA899}">
      <dgm:prSet/>
      <dgm:spPr/>
      <dgm:t>
        <a:bodyPr/>
        <a:lstStyle/>
        <a:p>
          <a:endParaRPr lang="en-US"/>
        </a:p>
      </dgm:t>
    </dgm:pt>
    <dgm:pt modelId="{9691E2F7-5916-43C6-A4BC-28F1B48BEAC7}">
      <dgm:prSet/>
      <dgm:spPr/>
      <dgm:t>
        <a:bodyPr/>
        <a:lstStyle/>
        <a:p>
          <a:r>
            <a:rPr lang="hr-HR"/>
            <a:t>Relej</a:t>
          </a:r>
          <a:endParaRPr lang="en-US"/>
        </a:p>
      </dgm:t>
    </dgm:pt>
    <dgm:pt modelId="{775DD723-C4C8-4F58-9FA3-CEAB1C793085}" type="parTrans" cxnId="{2A6E3E1F-2AD6-42CF-9E33-94C4651EF44F}">
      <dgm:prSet/>
      <dgm:spPr/>
      <dgm:t>
        <a:bodyPr/>
        <a:lstStyle/>
        <a:p>
          <a:endParaRPr lang="en-US"/>
        </a:p>
      </dgm:t>
    </dgm:pt>
    <dgm:pt modelId="{85ADE212-EECD-40AD-B472-E0E172CB9E9E}" type="sibTrans" cxnId="{2A6E3E1F-2AD6-42CF-9E33-94C4651EF44F}">
      <dgm:prSet/>
      <dgm:spPr/>
      <dgm:t>
        <a:bodyPr/>
        <a:lstStyle/>
        <a:p>
          <a:endParaRPr lang="en-US"/>
        </a:p>
      </dgm:t>
    </dgm:pt>
    <dgm:pt modelId="{A7D6319A-0517-4432-B095-2DC3DCA2FE82}" type="pres">
      <dgm:prSet presAssocID="{67ECCEBC-331A-4334-9BA4-AE4C2003A83B}" presName="linear" presStyleCnt="0">
        <dgm:presLayoutVars>
          <dgm:animLvl val="lvl"/>
          <dgm:resizeHandles val="exact"/>
        </dgm:presLayoutVars>
      </dgm:prSet>
      <dgm:spPr/>
    </dgm:pt>
    <dgm:pt modelId="{CA816AB4-32A0-4CFC-8997-EF280A5463A5}" type="pres">
      <dgm:prSet presAssocID="{78E947F9-6FC0-43EC-A314-B398706A5A36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D5E6EEE6-4760-47EB-94C8-39BE1C81B249}" type="pres">
      <dgm:prSet presAssocID="{66BF212E-1EAD-47CF-98AD-6B754F2C153F}" presName="spacer" presStyleCnt="0"/>
      <dgm:spPr/>
    </dgm:pt>
    <dgm:pt modelId="{A5112DF7-89E8-45E6-B7FE-53C6E6886617}" type="pres">
      <dgm:prSet presAssocID="{389078FA-8394-4323-828A-10B449513701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19459CB9-85EF-4239-866A-F0B2FB5FE1F1}" type="pres">
      <dgm:prSet presAssocID="{F4F94AFF-32B2-48B3-B25C-4E5E73655F7D}" presName="spacer" presStyleCnt="0"/>
      <dgm:spPr/>
    </dgm:pt>
    <dgm:pt modelId="{6CBB21EA-87D1-4FE2-88F4-1CDF61966F8E}" type="pres">
      <dgm:prSet presAssocID="{165DBE1F-7DF0-49CD-8250-D5AD8AB4BAA0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AC8F53D8-F85C-40A1-9A03-7B6C9B4DAD14}" type="pres">
      <dgm:prSet presAssocID="{AE5E29BE-31B4-406A-835D-FCA2A86C6C85}" presName="spacer" presStyleCnt="0"/>
      <dgm:spPr/>
    </dgm:pt>
    <dgm:pt modelId="{09337524-F48B-49BE-84F6-FD75787F702B}" type="pres">
      <dgm:prSet presAssocID="{1C1172FC-D474-455E-9906-EF61ED383588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2AEAF106-420D-4254-A22F-05F2FB1F59F5}" type="pres">
      <dgm:prSet presAssocID="{572096B1-2743-4F72-8AE6-8B686B712369}" presName="spacer" presStyleCnt="0"/>
      <dgm:spPr/>
    </dgm:pt>
    <dgm:pt modelId="{7B91F503-726B-40FB-8FDC-E0092C10C051}" type="pres">
      <dgm:prSet presAssocID="{2582660E-7208-4EBF-BAE8-D469C005DEA0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670847AE-9C80-4E46-A165-38DDFD86235B}" type="pres">
      <dgm:prSet presAssocID="{82672C20-1543-4F1D-8070-586E294045F5}" presName="spacer" presStyleCnt="0"/>
      <dgm:spPr/>
    </dgm:pt>
    <dgm:pt modelId="{46C656F0-D64D-4D65-AA9B-422187C0CC95}" type="pres">
      <dgm:prSet presAssocID="{B009441D-AB2C-4E55-9ACD-E6588BBD7D08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E5B3D011-1C50-40A3-9D84-6A8ACEB7A478}" type="pres">
      <dgm:prSet presAssocID="{CCD0203C-2053-455B-98AA-BAA00475733A}" presName="spacer" presStyleCnt="0"/>
      <dgm:spPr/>
    </dgm:pt>
    <dgm:pt modelId="{0EE053FE-DE92-4BA7-B53E-A07019AF399F}" type="pres">
      <dgm:prSet presAssocID="{9691E2F7-5916-43C6-A4BC-28F1B48BEAC7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7D865601-505F-4C95-9E03-02B5E49418B3}" srcId="{67ECCEBC-331A-4334-9BA4-AE4C2003A83B}" destId="{389078FA-8394-4323-828A-10B449513701}" srcOrd="1" destOrd="0" parTransId="{E714BDE7-76C3-4E37-87FE-1F0047C55CB0}" sibTransId="{F4F94AFF-32B2-48B3-B25C-4E5E73655F7D}"/>
    <dgm:cxn modelId="{DA97440D-B6BF-4903-96C7-0689E976EFDD}" srcId="{67ECCEBC-331A-4334-9BA4-AE4C2003A83B}" destId="{165DBE1F-7DF0-49CD-8250-D5AD8AB4BAA0}" srcOrd="2" destOrd="0" parTransId="{7D12C2CA-6FAC-4BCF-B490-9EDA9DAD2BA7}" sibTransId="{AE5E29BE-31B4-406A-835D-FCA2A86C6C85}"/>
    <dgm:cxn modelId="{2A6E3E1F-2AD6-42CF-9E33-94C4651EF44F}" srcId="{67ECCEBC-331A-4334-9BA4-AE4C2003A83B}" destId="{9691E2F7-5916-43C6-A4BC-28F1B48BEAC7}" srcOrd="6" destOrd="0" parTransId="{775DD723-C4C8-4F58-9FA3-CEAB1C793085}" sibTransId="{85ADE212-EECD-40AD-B472-E0E172CB9E9E}"/>
    <dgm:cxn modelId="{B5123920-41F6-4CB9-8EDE-E0AA7B8100D1}" type="presOf" srcId="{389078FA-8394-4323-828A-10B449513701}" destId="{A5112DF7-89E8-45E6-B7FE-53C6E6886617}" srcOrd="0" destOrd="0" presId="urn:microsoft.com/office/officeart/2005/8/layout/vList2"/>
    <dgm:cxn modelId="{AAEFE347-2E21-4F7A-89E0-F90CB9B25A42}" srcId="{67ECCEBC-331A-4334-9BA4-AE4C2003A83B}" destId="{78E947F9-6FC0-43EC-A314-B398706A5A36}" srcOrd="0" destOrd="0" parTransId="{D9DBDFCB-1602-45DA-8397-1E8591F890D1}" sibTransId="{66BF212E-1EAD-47CF-98AD-6B754F2C153F}"/>
    <dgm:cxn modelId="{76E0484C-8B55-4983-8BE6-BBC9770419E7}" type="presOf" srcId="{165DBE1F-7DF0-49CD-8250-D5AD8AB4BAA0}" destId="{6CBB21EA-87D1-4FE2-88F4-1CDF61966F8E}" srcOrd="0" destOrd="0" presId="urn:microsoft.com/office/officeart/2005/8/layout/vList2"/>
    <dgm:cxn modelId="{F267BA4D-5375-4566-A422-4604B6BFA899}" srcId="{67ECCEBC-331A-4334-9BA4-AE4C2003A83B}" destId="{B009441D-AB2C-4E55-9ACD-E6588BBD7D08}" srcOrd="5" destOrd="0" parTransId="{56B2B96A-68B3-46A9-8CB2-03BA6F87B619}" sibTransId="{CCD0203C-2053-455B-98AA-BAA00475733A}"/>
    <dgm:cxn modelId="{8E26315A-A465-41A3-A94A-ABA267B75F91}" type="presOf" srcId="{67ECCEBC-331A-4334-9BA4-AE4C2003A83B}" destId="{A7D6319A-0517-4432-B095-2DC3DCA2FE82}" srcOrd="0" destOrd="0" presId="urn:microsoft.com/office/officeart/2005/8/layout/vList2"/>
    <dgm:cxn modelId="{9F79ECB3-9165-44FB-BE24-D1744C865D56}" type="presOf" srcId="{9691E2F7-5916-43C6-A4BC-28F1B48BEAC7}" destId="{0EE053FE-DE92-4BA7-B53E-A07019AF399F}" srcOrd="0" destOrd="0" presId="urn:microsoft.com/office/officeart/2005/8/layout/vList2"/>
    <dgm:cxn modelId="{83E770CD-E5A5-498E-B311-5DCBD8C08476}" type="presOf" srcId="{1C1172FC-D474-455E-9906-EF61ED383588}" destId="{09337524-F48B-49BE-84F6-FD75787F702B}" srcOrd="0" destOrd="0" presId="urn:microsoft.com/office/officeart/2005/8/layout/vList2"/>
    <dgm:cxn modelId="{AE7C4DD0-C865-45C9-B0DC-2663D9543A93}" srcId="{67ECCEBC-331A-4334-9BA4-AE4C2003A83B}" destId="{2582660E-7208-4EBF-BAE8-D469C005DEA0}" srcOrd="4" destOrd="0" parTransId="{03A43A11-1DA7-4712-BDF9-6D96218D7CEC}" sibTransId="{82672C20-1543-4F1D-8070-586E294045F5}"/>
    <dgm:cxn modelId="{D4D83FD2-02FC-48BE-A7C7-01BBE0586430}" srcId="{67ECCEBC-331A-4334-9BA4-AE4C2003A83B}" destId="{1C1172FC-D474-455E-9906-EF61ED383588}" srcOrd="3" destOrd="0" parTransId="{4E69E633-6641-4464-9385-4BAF9FA84E7E}" sibTransId="{572096B1-2743-4F72-8AE6-8B686B712369}"/>
    <dgm:cxn modelId="{602CB6D6-BEE8-4882-9F39-B0E4E7AF19E3}" type="presOf" srcId="{B009441D-AB2C-4E55-9ACD-E6588BBD7D08}" destId="{46C656F0-D64D-4D65-AA9B-422187C0CC95}" srcOrd="0" destOrd="0" presId="urn:microsoft.com/office/officeart/2005/8/layout/vList2"/>
    <dgm:cxn modelId="{387296E9-5BC4-40D8-B1CD-8F4B638352AD}" type="presOf" srcId="{2582660E-7208-4EBF-BAE8-D469C005DEA0}" destId="{7B91F503-726B-40FB-8FDC-E0092C10C051}" srcOrd="0" destOrd="0" presId="urn:microsoft.com/office/officeart/2005/8/layout/vList2"/>
    <dgm:cxn modelId="{FCB19DFD-9BB5-486C-A875-F643613ADB8F}" type="presOf" srcId="{78E947F9-6FC0-43EC-A314-B398706A5A36}" destId="{CA816AB4-32A0-4CFC-8997-EF280A5463A5}" srcOrd="0" destOrd="0" presId="urn:microsoft.com/office/officeart/2005/8/layout/vList2"/>
    <dgm:cxn modelId="{C4D2164E-A278-46BC-B880-FE9EB50A2AB4}" type="presParOf" srcId="{A7D6319A-0517-4432-B095-2DC3DCA2FE82}" destId="{CA816AB4-32A0-4CFC-8997-EF280A5463A5}" srcOrd="0" destOrd="0" presId="urn:microsoft.com/office/officeart/2005/8/layout/vList2"/>
    <dgm:cxn modelId="{63AFCADC-C9BE-4E9E-A4D5-496868BF7001}" type="presParOf" srcId="{A7D6319A-0517-4432-B095-2DC3DCA2FE82}" destId="{D5E6EEE6-4760-47EB-94C8-39BE1C81B249}" srcOrd="1" destOrd="0" presId="urn:microsoft.com/office/officeart/2005/8/layout/vList2"/>
    <dgm:cxn modelId="{99451F57-C86C-4C5F-8602-F05E683905A2}" type="presParOf" srcId="{A7D6319A-0517-4432-B095-2DC3DCA2FE82}" destId="{A5112DF7-89E8-45E6-B7FE-53C6E6886617}" srcOrd="2" destOrd="0" presId="urn:microsoft.com/office/officeart/2005/8/layout/vList2"/>
    <dgm:cxn modelId="{B666B892-8A2B-4A25-9B77-4ADCD6492C78}" type="presParOf" srcId="{A7D6319A-0517-4432-B095-2DC3DCA2FE82}" destId="{19459CB9-85EF-4239-866A-F0B2FB5FE1F1}" srcOrd="3" destOrd="0" presId="urn:microsoft.com/office/officeart/2005/8/layout/vList2"/>
    <dgm:cxn modelId="{FEA45383-05B8-4C72-BF67-7479CDD9D8E7}" type="presParOf" srcId="{A7D6319A-0517-4432-B095-2DC3DCA2FE82}" destId="{6CBB21EA-87D1-4FE2-88F4-1CDF61966F8E}" srcOrd="4" destOrd="0" presId="urn:microsoft.com/office/officeart/2005/8/layout/vList2"/>
    <dgm:cxn modelId="{1F6EB37D-3D61-4AC3-81FF-12EDBF7B82CC}" type="presParOf" srcId="{A7D6319A-0517-4432-B095-2DC3DCA2FE82}" destId="{AC8F53D8-F85C-40A1-9A03-7B6C9B4DAD14}" srcOrd="5" destOrd="0" presId="urn:microsoft.com/office/officeart/2005/8/layout/vList2"/>
    <dgm:cxn modelId="{57C899C4-F9E1-40A3-8E2C-181CFA58F94C}" type="presParOf" srcId="{A7D6319A-0517-4432-B095-2DC3DCA2FE82}" destId="{09337524-F48B-49BE-84F6-FD75787F702B}" srcOrd="6" destOrd="0" presId="urn:microsoft.com/office/officeart/2005/8/layout/vList2"/>
    <dgm:cxn modelId="{244261B1-A9CD-4AC8-8937-7DF70DC7AA27}" type="presParOf" srcId="{A7D6319A-0517-4432-B095-2DC3DCA2FE82}" destId="{2AEAF106-420D-4254-A22F-05F2FB1F59F5}" srcOrd="7" destOrd="0" presId="urn:microsoft.com/office/officeart/2005/8/layout/vList2"/>
    <dgm:cxn modelId="{B9C260F8-DE2D-4D95-9019-AE17D4C62C46}" type="presParOf" srcId="{A7D6319A-0517-4432-B095-2DC3DCA2FE82}" destId="{7B91F503-726B-40FB-8FDC-E0092C10C051}" srcOrd="8" destOrd="0" presId="urn:microsoft.com/office/officeart/2005/8/layout/vList2"/>
    <dgm:cxn modelId="{13D1E7B7-603A-46BA-9507-B18FA6C9D87D}" type="presParOf" srcId="{A7D6319A-0517-4432-B095-2DC3DCA2FE82}" destId="{670847AE-9C80-4E46-A165-38DDFD86235B}" srcOrd="9" destOrd="0" presId="urn:microsoft.com/office/officeart/2005/8/layout/vList2"/>
    <dgm:cxn modelId="{C16842EE-0D02-43AC-8850-45C2C205E48C}" type="presParOf" srcId="{A7D6319A-0517-4432-B095-2DC3DCA2FE82}" destId="{46C656F0-D64D-4D65-AA9B-422187C0CC95}" srcOrd="10" destOrd="0" presId="urn:microsoft.com/office/officeart/2005/8/layout/vList2"/>
    <dgm:cxn modelId="{0966ECC7-F5EE-47AB-951C-F317F5D36D7D}" type="presParOf" srcId="{A7D6319A-0517-4432-B095-2DC3DCA2FE82}" destId="{E5B3D011-1C50-40A3-9D84-6A8ACEB7A478}" srcOrd="11" destOrd="0" presId="urn:microsoft.com/office/officeart/2005/8/layout/vList2"/>
    <dgm:cxn modelId="{3094A3B2-8744-40E0-8E7C-CDAE6F127768}" type="presParOf" srcId="{A7D6319A-0517-4432-B095-2DC3DCA2FE82}" destId="{0EE053FE-DE92-4BA7-B53E-A07019AF399F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7ECCEBC-331A-4334-9BA4-AE4C2003A83B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8E947F9-6FC0-43EC-A314-B398706A5A36}">
      <dgm:prSet/>
      <dgm:spPr/>
      <dgm:t>
        <a:bodyPr/>
        <a:lstStyle/>
        <a:p>
          <a:r>
            <a:rPr lang="hr-HR" dirty="0"/>
            <a:t>Zupčasti remen</a:t>
          </a:r>
          <a:endParaRPr lang="en-US" dirty="0"/>
        </a:p>
      </dgm:t>
    </dgm:pt>
    <dgm:pt modelId="{D9DBDFCB-1602-45DA-8397-1E8591F890D1}" type="parTrans" cxnId="{AAEFE347-2E21-4F7A-89E0-F90CB9B25A42}">
      <dgm:prSet/>
      <dgm:spPr/>
      <dgm:t>
        <a:bodyPr/>
        <a:lstStyle/>
        <a:p>
          <a:endParaRPr lang="en-US"/>
        </a:p>
      </dgm:t>
    </dgm:pt>
    <dgm:pt modelId="{66BF212E-1EAD-47CF-98AD-6B754F2C153F}" type="sibTrans" cxnId="{AAEFE347-2E21-4F7A-89E0-F90CB9B25A42}">
      <dgm:prSet/>
      <dgm:spPr/>
      <dgm:t>
        <a:bodyPr/>
        <a:lstStyle/>
        <a:p>
          <a:endParaRPr lang="en-US"/>
        </a:p>
      </dgm:t>
    </dgm:pt>
    <dgm:pt modelId="{389078FA-8394-4323-828A-10B449513701}">
      <dgm:prSet/>
      <dgm:spPr/>
      <dgm:t>
        <a:bodyPr/>
        <a:lstStyle/>
        <a:p>
          <a:r>
            <a:rPr lang="hr-HR" dirty="0"/>
            <a:t>Montažni nosač</a:t>
          </a:r>
        </a:p>
      </dgm:t>
    </dgm:pt>
    <dgm:pt modelId="{E714BDE7-76C3-4E37-87FE-1F0047C55CB0}" type="parTrans" cxnId="{7D865601-505F-4C95-9E03-02B5E49418B3}">
      <dgm:prSet/>
      <dgm:spPr/>
      <dgm:t>
        <a:bodyPr/>
        <a:lstStyle/>
        <a:p>
          <a:endParaRPr lang="en-US"/>
        </a:p>
      </dgm:t>
    </dgm:pt>
    <dgm:pt modelId="{F4F94AFF-32B2-48B3-B25C-4E5E73655F7D}" type="sibTrans" cxnId="{7D865601-505F-4C95-9E03-02B5E49418B3}">
      <dgm:prSet/>
      <dgm:spPr/>
      <dgm:t>
        <a:bodyPr/>
        <a:lstStyle/>
        <a:p>
          <a:endParaRPr lang="en-US"/>
        </a:p>
      </dgm:t>
    </dgm:pt>
    <dgm:pt modelId="{165DBE1F-7DF0-49CD-8250-D5AD8AB4BAA0}">
      <dgm:prSet/>
      <dgm:spPr/>
      <dgm:t>
        <a:bodyPr/>
        <a:lstStyle/>
        <a:p>
          <a:r>
            <a:rPr lang="hr-HR" dirty="0"/>
            <a:t>Razvodna remenica</a:t>
          </a:r>
          <a:endParaRPr lang="en-US" dirty="0"/>
        </a:p>
      </dgm:t>
    </dgm:pt>
    <dgm:pt modelId="{7D12C2CA-6FAC-4BCF-B490-9EDA9DAD2BA7}" type="parTrans" cxnId="{DA97440D-B6BF-4903-96C7-0689E976EFDD}">
      <dgm:prSet/>
      <dgm:spPr/>
      <dgm:t>
        <a:bodyPr/>
        <a:lstStyle/>
        <a:p>
          <a:endParaRPr lang="en-US"/>
        </a:p>
      </dgm:t>
    </dgm:pt>
    <dgm:pt modelId="{AE5E29BE-31B4-406A-835D-FCA2A86C6C85}" type="sibTrans" cxnId="{DA97440D-B6BF-4903-96C7-0689E976EFDD}">
      <dgm:prSet/>
      <dgm:spPr/>
      <dgm:t>
        <a:bodyPr/>
        <a:lstStyle/>
        <a:p>
          <a:endParaRPr lang="en-US"/>
        </a:p>
      </dgm:t>
    </dgm:pt>
    <dgm:pt modelId="{1C1172FC-D474-455E-9906-EF61ED383588}">
      <dgm:prSet/>
      <dgm:spPr/>
      <dgm:t>
        <a:bodyPr/>
        <a:lstStyle/>
        <a:p>
          <a:r>
            <a:rPr lang="hr-HR" dirty="0"/>
            <a:t>Dozatori</a:t>
          </a:r>
          <a:endParaRPr lang="en-US" dirty="0"/>
        </a:p>
      </dgm:t>
    </dgm:pt>
    <dgm:pt modelId="{4E69E633-6641-4464-9385-4BAF9FA84E7E}" type="parTrans" cxnId="{D4D83FD2-02FC-48BE-A7C7-01BBE0586430}">
      <dgm:prSet/>
      <dgm:spPr/>
      <dgm:t>
        <a:bodyPr/>
        <a:lstStyle/>
        <a:p>
          <a:endParaRPr lang="en-US"/>
        </a:p>
      </dgm:t>
    </dgm:pt>
    <dgm:pt modelId="{572096B1-2743-4F72-8AE6-8B686B712369}" type="sibTrans" cxnId="{D4D83FD2-02FC-48BE-A7C7-01BBE0586430}">
      <dgm:prSet/>
      <dgm:spPr/>
      <dgm:t>
        <a:bodyPr/>
        <a:lstStyle/>
        <a:p>
          <a:endParaRPr lang="en-US"/>
        </a:p>
      </dgm:t>
    </dgm:pt>
    <dgm:pt modelId="{2582660E-7208-4EBF-BAE8-D469C005DEA0}">
      <dgm:prSet/>
      <dgm:spPr/>
      <dgm:t>
        <a:bodyPr/>
        <a:lstStyle/>
        <a:p>
          <a:r>
            <a:rPr lang="hr-HR" dirty="0"/>
            <a:t>Nosač boca</a:t>
          </a:r>
          <a:endParaRPr lang="en-US" dirty="0"/>
        </a:p>
      </dgm:t>
    </dgm:pt>
    <dgm:pt modelId="{03A43A11-1DA7-4712-BDF9-6D96218D7CEC}" type="parTrans" cxnId="{AE7C4DD0-C865-45C9-B0DC-2663D9543A93}">
      <dgm:prSet/>
      <dgm:spPr/>
      <dgm:t>
        <a:bodyPr/>
        <a:lstStyle/>
        <a:p>
          <a:endParaRPr lang="en-US"/>
        </a:p>
      </dgm:t>
    </dgm:pt>
    <dgm:pt modelId="{82672C20-1543-4F1D-8070-586E294045F5}" type="sibTrans" cxnId="{AE7C4DD0-C865-45C9-B0DC-2663D9543A93}">
      <dgm:prSet/>
      <dgm:spPr/>
      <dgm:t>
        <a:bodyPr/>
        <a:lstStyle/>
        <a:p>
          <a:endParaRPr lang="en-US"/>
        </a:p>
      </dgm:t>
    </dgm:pt>
    <dgm:pt modelId="{B009441D-AB2C-4E55-9ACD-E6588BBD7D08}">
      <dgm:prSet/>
      <dgm:spPr/>
      <dgm:t>
        <a:bodyPr/>
        <a:lstStyle/>
        <a:p>
          <a:r>
            <a:rPr lang="hr-HR" dirty="0"/>
            <a:t>Gumene cijevi</a:t>
          </a:r>
          <a:endParaRPr lang="en-US" dirty="0"/>
        </a:p>
      </dgm:t>
    </dgm:pt>
    <dgm:pt modelId="{56B2B96A-68B3-46A9-8CB2-03BA6F87B619}" type="parTrans" cxnId="{F267BA4D-5375-4566-A422-4604B6BFA899}">
      <dgm:prSet/>
      <dgm:spPr/>
      <dgm:t>
        <a:bodyPr/>
        <a:lstStyle/>
        <a:p>
          <a:endParaRPr lang="en-US"/>
        </a:p>
      </dgm:t>
    </dgm:pt>
    <dgm:pt modelId="{CCD0203C-2053-455B-98AA-BAA00475733A}" type="sibTrans" cxnId="{F267BA4D-5375-4566-A422-4604B6BFA899}">
      <dgm:prSet/>
      <dgm:spPr/>
      <dgm:t>
        <a:bodyPr/>
        <a:lstStyle/>
        <a:p>
          <a:endParaRPr lang="en-US"/>
        </a:p>
      </dgm:t>
    </dgm:pt>
    <dgm:pt modelId="{A7D6319A-0517-4432-B095-2DC3DCA2FE82}" type="pres">
      <dgm:prSet presAssocID="{67ECCEBC-331A-4334-9BA4-AE4C2003A83B}" presName="linear" presStyleCnt="0">
        <dgm:presLayoutVars>
          <dgm:animLvl val="lvl"/>
          <dgm:resizeHandles val="exact"/>
        </dgm:presLayoutVars>
      </dgm:prSet>
      <dgm:spPr/>
    </dgm:pt>
    <dgm:pt modelId="{CA816AB4-32A0-4CFC-8997-EF280A5463A5}" type="pres">
      <dgm:prSet presAssocID="{78E947F9-6FC0-43EC-A314-B398706A5A36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D5E6EEE6-4760-47EB-94C8-39BE1C81B249}" type="pres">
      <dgm:prSet presAssocID="{66BF212E-1EAD-47CF-98AD-6B754F2C153F}" presName="spacer" presStyleCnt="0"/>
      <dgm:spPr/>
    </dgm:pt>
    <dgm:pt modelId="{A5112DF7-89E8-45E6-B7FE-53C6E6886617}" type="pres">
      <dgm:prSet presAssocID="{389078FA-8394-4323-828A-10B449513701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9459CB9-85EF-4239-866A-F0B2FB5FE1F1}" type="pres">
      <dgm:prSet presAssocID="{F4F94AFF-32B2-48B3-B25C-4E5E73655F7D}" presName="spacer" presStyleCnt="0"/>
      <dgm:spPr/>
    </dgm:pt>
    <dgm:pt modelId="{6CBB21EA-87D1-4FE2-88F4-1CDF61966F8E}" type="pres">
      <dgm:prSet presAssocID="{165DBE1F-7DF0-49CD-8250-D5AD8AB4BAA0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AC8F53D8-F85C-40A1-9A03-7B6C9B4DAD14}" type="pres">
      <dgm:prSet presAssocID="{AE5E29BE-31B4-406A-835D-FCA2A86C6C85}" presName="spacer" presStyleCnt="0"/>
      <dgm:spPr/>
    </dgm:pt>
    <dgm:pt modelId="{09337524-F48B-49BE-84F6-FD75787F702B}" type="pres">
      <dgm:prSet presAssocID="{1C1172FC-D474-455E-9906-EF61ED383588}" presName="parentText" presStyleLbl="node1" presStyleIdx="3" presStyleCnt="6" custLinFactNeighborX="368" custLinFactNeighborY="1">
        <dgm:presLayoutVars>
          <dgm:chMax val="0"/>
          <dgm:bulletEnabled val="1"/>
        </dgm:presLayoutVars>
      </dgm:prSet>
      <dgm:spPr/>
    </dgm:pt>
    <dgm:pt modelId="{2AEAF106-420D-4254-A22F-05F2FB1F59F5}" type="pres">
      <dgm:prSet presAssocID="{572096B1-2743-4F72-8AE6-8B686B712369}" presName="spacer" presStyleCnt="0"/>
      <dgm:spPr/>
    </dgm:pt>
    <dgm:pt modelId="{7B91F503-726B-40FB-8FDC-E0092C10C051}" type="pres">
      <dgm:prSet presAssocID="{2582660E-7208-4EBF-BAE8-D469C005DEA0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670847AE-9C80-4E46-A165-38DDFD86235B}" type="pres">
      <dgm:prSet presAssocID="{82672C20-1543-4F1D-8070-586E294045F5}" presName="spacer" presStyleCnt="0"/>
      <dgm:spPr/>
    </dgm:pt>
    <dgm:pt modelId="{46C656F0-D64D-4D65-AA9B-422187C0CC95}" type="pres">
      <dgm:prSet presAssocID="{B009441D-AB2C-4E55-9ACD-E6588BBD7D08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7D865601-505F-4C95-9E03-02B5E49418B3}" srcId="{67ECCEBC-331A-4334-9BA4-AE4C2003A83B}" destId="{389078FA-8394-4323-828A-10B449513701}" srcOrd="1" destOrd="0" parTransId="{E714BDE7-76C3-4E37-87FE-1F0047C55CB0}" sibTransId="{F4F94AFF-32B2-48B3-B25C-4E5E73655F7D}"/>
    <dgm:cxn modelId="{DA97440D-B6BF-4903-96C7-0689E976EFDD}" srcId="{67ECCEBC-331A-4334-9BA4-AE4C2003A83B}" destId="{165DBE1F-7DF0-49CD-8250-D5AD8AB4BAA0}" srcOrd="2" destOrd="0" parTransId="{7D12C2CA-6FAC-4BCF-B490-9EDA9DAD2BA7}" sibTransId="{AE5E29BE-31B4-406A-835D-FCA2A86C6C85}"/>
    <dgm:cxn modelId="{B5123920-41F6-4CB9-8EDE-E0AA7B8100D1}" type="presOf" srcId="{389078FA-8394-4323-828A-10B449513701}" destId="{A5112DF7-89E8-45E6-B7FE-53C6E6886617}" srcOrd="0" destOrd="0" presId="urn:microsoft.com/office/officeart/2005/8/layout/vList2"/>
    <dgm:cxn modelId="{AAEFE347-2E21-4F7A-89E0-F90CB9B25A42}" srcId="{67ECCEBC-331A-4334-9BA4-AE4C2003A83B}" destId="{78E947F9-6FC0-43EC-A314-B398706A5A36}" srcOrd="0" destOrd="0" parTransId="{D9DBDFCB-1602-45DA-8397-1E8591F890D1}" sibTransId="{66BF212E-1EAD-47CF-98AD-6B754F2C153F}"/>
    <dgm:cxn modelId="{76E0484C-8B55-4983-8BE6-BBC9770419E7}" type="presOf" srcId="{165DBE1F-7DF0-49CD-8250-D5AD8AB4BAA0}" destId="{6CBB21EA-87D1-4FE2-88F4-1CDF61966F8E}" srcOrd="0" destOrd="0" presId="urn:microsoft.com/office/officeart/2005/8/layout/vList2"/>
    <dgm:cxn modelId="{F267BA4D-5375-4566-A422-4604B6BFA899}" srcId="{67ECCEBC-331A-4334-9BA4-AE4C2003A83B}" destId="{B009441D-AB2C-4E55-9ACD-E6588BBD7D08}" srcOrd="5" destOrd="0" parTransId="{56B2B96A-68B3-46A9-8CB2-03BA6F87B619}" sibTransId="{CCD0203C-2053-455B-98AA-BAA00475733A}"/>
    <dgm:cxn modelId="{8E26315A-A465-41A3-A94A-ABA267B75F91}" type="presOf" srcId="{67ECCEBC-331A-4334-9BA4-AE4C2003A83B}" destId="{A7D6319A-0517-4432-B095-2DC3DCA2FE82}" srcOrd="0" destOrd="0" presId="urn:microsoft.com/office/officeart/2005/8/layout/vList2"/>
    <dgm:cxn modelId="{83E770CD-E5A5-498E-B311-5DCBD8C08476}" type="presOf" srcId="{1C1172FC-D474-455E-9906-EF61ED383588}" destId="{09337524-F48B-49BE-84F6-FD75787F702B}" srcOrd="0" destOrd="0" presId="urn:microsoft.com/office/officeart/2005/8/layout/vList2"/>
    <dgm:cxn modelId="{AE7C4DD0-C865-45C9-B0DC-2663D9543A93}" srcId="{67ECCEBC-331A-4334-9BA4-AE4C2003A83B}" destId="{2582660E-7208-4EBF-BAE8-D469C005DEA0}" srcOrd="4" destOrd="0" parTransId="{03A43A11-1DA7-4712-BDF9-6D96218D7CEC}" sibTransId="{82672C20-1543-4F1D-8070-586E294045F5}"/>
    <dgm:cxn modelId="{D4D83FD2-02FC-48BE-A7C7-01BBE0586430}" srcId="{67ECCEBC-331A-4334-9BA4-AE4C2003A83B}" destId="{1C1172FC-D474-455E-9906-EF61ED383588}" srcOrd="3" destOrd="0" parTransId="{4E69E633-6641-4464-9385-4BAF9FA84E7E}" sibTransId="{572096B1-2743-4F72-8AE6-8B686B712369}"/>
    <dgm:cxn modelId="{602CB6D6-BEE8-4882-9F39-B0E4E7AF19E3}" type="presOf" srcId="{B009441D-AB2C-4E55-9ACD-E6588BBD7D08}" destId="{46C656F0-D64D-4D65-AA9B-422187C0CC95}" srcOrd="0" destOrd="0" presId="urn:microsoft.com/office/officeart/2005/8/layout/vList2"/>
    <dgm:cxn modelId="{387296E9-5BC4-40D8-B1CD-8F4B638352AD}" type="presOf" srcId="{2582660E-7208-4EBF-BAE8-D469C005DEA0}" destId="{7B91F503-726B-40FB-8FDC-E0092C10C051}" srcOrd="0" destOrd="0" presId="urn:microsoft.com/office/officeart/2005/8/layout/vList2"/>
    <dgm:cxn modelId="{FCB19DFD-9BB5-486C-A875-F643613ADB8F}" type="presOf" srcId="{78E947F9-6FC0-43EC-A314-B398706A5A36}" destId="{CA816AB4-32A0-4CFC-8997-EF280A5463A5}" srcOrd="0" destOrd="0" presId="urn:microsoft.com/office/officeart/2005/8/layout/vList2"/>
    <dgm:cxn modelId="{C4D2164E-A278-46BC-B880-FE9EB50A2AB4}" type="presParOf" srcId="{A7D6319A-0517-4432-B095-2DC3DCA2FE82}" destId="{CA816AB4-32A0-4CFC-8997-EF280A5463A5}" srcOrd="0" destOrd="0" presId="urn:microsoft.com/office/officeart/2005/8/layout/vList2"/>
    <dgm:cxn modelId="{63AFCADC-C9BE-4E9E-A4D5-496868BF7001}" type="presParOf" srcId="{A7D6319A-0517-4432-B095-2DC3DCA2FE82}" destId="{D5E6EEE6-4760-47EB-94C8-39BE1C81B249}" srcOrd="1" destOrd="0" presId="urn:microsoft.com/office/officeart/2005/8/layout/vList2"/>
    <dgm:cxn modelId="{99451F57-C86C-4C5F-8602-F05E683905A2}" type="presParOf" srcId="{A7D6319A-0517-4432-B095-2DC3DCA2FE82}" destId="{A5112DF7-89E8-45E6-B7FE-53C6E6886617}" srcOrd="2" destOrd="0" presId="urn:microsoft.com/office/officeart/2005/8/layout/vList2"/>
    <dgm:cxn modelId="{B666B892-8A2B-4A25-9B77-4ADCD6492C78}" type="presParOf" srcId="{A7D6319A-0517-4432-B095-2DC3DCA2FE82}" destId="{19459CB9-85EF-4239-866A-F0B2FB5FE1F1}" srcOrd="3" destOrd="0" presId="urn:microsoft.com/office/officeart/2005/8/layout/vList2"/>
    <dgm:cxn modelId="{FEA45383-05B8-4C72-BF67-7479CDD9D8E7}" type="presParOf" srcId="{A7D6319A-0517-4432-B095-2DC3DCA2FE82}" destId="{6CBB21EA-87D1-4FE2-88F4-1CDF61966F8E}" srcOrd="4" destOrd="0" presId="urn:microsoft.com/office/officeart/2005/8/layout/vList2"/>
    <dgm:cxn modelId="{1F6EB37D-3D61-4AC3-81FF-12EDBF7B82CC}" type="presParOf" srcId="{A7D6319A-0517-4432-B095-2DC3DCA2FE82}" destId="{AC8F53D8-F85C-40A1-9A03-7B6C9B4DAD14}" srcOrd="5" destOrd="0" presId="urn:microsoft.com/office/officeart/2005/8/layout/vList2"/>
    <dgm:cxn modelId="{57C899C4-F9E1-40A3-8E2C-181CFA58F94C}" type="presParOf" srcId="{A7D6319A-0517-4432-B095-2DC3DCA2FE82}" destId="{09337524-F48B-49BE-84F6-FD75787F702B}" srcOrd="6" destOrd="0" presId="urn:microsoft.com/office/officeart/2005/8/layout/vList2"/>
    <dgm:cxn modelId="{244261B1-A9CD-4AC8-8937-7DF70DC7AA27}" type="presParOf" srcId="{A7D6319A-0517-4432-B095-2DC3DCA2FE82}" destId="{2AEAF106-420D-4254-A22F-05F2FB1F59F5}" srcOrd="7" destOrd="0" presId="urn:microsoft.com/office/officeart/2005/8/layout/vList2"/>
    <dgm:cxn modelId="{B9C260F8-DE2D-4D95-9019-AE17D4C62C46}" type="presParOf" srcId="{A7D6319A-0517-4432-B095-2DC3DCA2FE82}" destId="{7B91F503-726B-40FB-8FDC-E0092C10C051}" srcOrd="8" destOrd="0" presId="urn:microsoft.com/office/officeart/2005/8/layout/vList2"/>
    <dgm:cxn modelId="{13D1E7B7-603A-46BA-9507-B18FA6C9D87D}" type="presParOf" srcId="{A7D6319A-0517-4432-B095-2DC3DCA2FE82}" destId="{670847AE-9C80-4E46-A165-38DDFD86235B}" srcOrd="9" destOrd="0" presId="urn:microsoft.com/office/officeart/2005/8/layout/vList2"/>
    <dgm:cxn modelId="{C16842EE-0D02-43AC-8850-45C2C205E48C}" type="presParOf" srcId="{A7D6319A-0517-4432-B095-2DC3DCA2FE82}" destId="{46C656F0-D64D-4D65-AA9B-422187C0CC95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A8A222-C05F-4CE8-A8C9-B7F189080369}">
      <dsp:nvSpPr>
        <dsp:cNvPr id="0" name=""/>
        <dsp:cNvSpPr/>
      </dsp:nvSpPr>
      <dsp:spPr>
        <a:xfrm>
          <a:off x="1263" y="10281"/>
          <a:ext cx="4436205" cy="28169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25680B-EF9F-46FA-82EF-0906019F7F72}">
      <dsp:nvSpPr>
        <dsp:cNvPr id="0" name=""/>
        <dsp:cNvSpPr/>
      </dsp:nvSpPr>
      <dsp:spPr>
        <a:xfrm>
          <a:off x="494175" y="478547"/>
          <a:ext cx="4436205" cy="281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4300" kern="1200"/>
            <a:t>Arduino integrirano razvojno okruženje</a:t>
          </a:r>
          <a:endParaRPr lang="en-US" sz="4300" kern="1200"/>
        </a:p>
      </dsp:txBody>
      <dsp:txXfrm>
        <a:off x="576682" y="561054"/>
        <a:ext cx="4271191" cy="2651976"/>
      </dsp:txXfrm>
    </dsp:sp>
    <dsp:sp modelId="{3D3B4499-F220-4F53-84EB-C819054C8D6D}">
      <dsp:nvSpPr>
        <dsp:cNvPr id="0" name=""/>
        <dsp:cNvSpPr/>
      </dsp:nvSpPr>
      <dsp:spPr>
        <a:xfrm>
          <a:off x="5423293" y="10281"/>
          <a:ext cx="4436205" cy="28169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2C3E8-D0B8-4C14-93AE-3B78817EBC57}">
      <dsp:nvSpPr>
        <dsp:cNvPr id="0" name=""/>
        <dsp:cNvSpPr/>
      </dsp:nvSpPr>
      <dsp:spPr>
        <a:xfrm>
          <a:off x="5916205" y="478547"/>
          <a:ext cx="4436205" cy="281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4300" kern="1200"/>
            <a:t>MIT App Inventor</a:t>
          </a:r>
          <a:endParaRPr lang="en-US" sz="4300" kern="1200"/>
        </a:p>
      </dsp:txBody>
      <dsp:txXfrm>
        <a:off x="5998712" y="561054"/>
        <a:ext cx="4271191" cy="26519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816AB4-32A0-4CFC-8997-EF280A5463A5}">
      <dsp:nvSpPr>
        <dsp:cNvPr id="0" name=""/>
        <dsp:cNvSpPr/>
      </dsp:nvSpPr>
      <dsp:spPr>
        <a:xfrm>
          <a:off x="0" y="36799"/>
          <a:ext cx="5450236" cy="7956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400" kern="1200" dirty="0"/>
            <a:t>Koračni motor</a:t>
          </a:r>
          <a:endParaRPr lang="en-US" sz="3400" kern="1200" dirty="0"/>
        </a:p>
      </dsp:txBody>
      <dsp:txXfrm>
        <a:off x="38838" y="75637"/>
        <a:ext cx="5372560" cy="717924"/>
      </dsp:txXfrm>
    </dsp:sp>
    <dsp:sp modelId="{A5112DF7-89E8-45E6-B7FE-53C6E6886617}">
      <dsp:nvSpPr>
        <dsp:cNvPr id="0" name=""/>
        <dsp:cNvSpPr/>
      </dsp:nvSpPr>
      <dsp:spPr>
        <a:xfrm>
          <a:off x="0" y="930319"/>
          <a:ext cx="5450236" cy="7956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1177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1177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1177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400" kern="1200"/>
            <a:t>Pumpa</a:t>
          </a:r>
          <a:endParaRPr lang="en-US" sz="3400" kern="1200"/>
        </a:p>
      </dsp:txBody>
      <dsp:txXfrm>
        <a:off x="38838" y="969157"/>
        <a:ext cx="5372560" cy="717924"/>
      </dsp:txXfrm>
    </dsp:sp>
    <dsp:sp modelId="{6CBB21EA-87D1-4FE2-88F4-1CDF61966F8E}">
      <dsp:nvSpPr>
        <dsp:cNvPr id="0" name=""/>
        <dsp:cNvSpPr/>
      </dsp:nvSpPr>
      <dsp:spPr>
        <a:xfrm>
          <a:off x="0" y="1823839"/>
          <a:ext cx="5450236" cy="7956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2354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2354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2354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400" kern="1200"/>
            <a:t>Motorni pogon</a:t>
          </a:r>
          <a:endParaRPr lang="en-US" sz="3400" kern="1200"/>
        </a:p>
      </dsp:txBody>
      <dsp:txXfrm>
        <a:off x="38838" y="1862677"/>
        <a:ext cx="5372560" cy="717924"/>
      </dsp:txXfrm>
    </dsp:sp>
    <dsp:sp modelId="{09337524-F48B-49BE-84F6-FD75787F702B}">
      <dsp:nvSpPr>
        <dsp:cNvPr id="0" name=""/>
        <dsp:cNvSpPr/>
      </dsp:nvSpPr>
      <dsp:spPr>
        <a:xfrm>
          <a:off x="0" y="2717359"/>
          <a:ext cx="5450236" cy="7956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353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353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353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400" kern="1200" dirty="0"/>
            <a:t>Granična sklopka</a:t>
          </a:r>
          <a:endParaRPr lang="en-US" sz="3400" kern="1200" dirty="0"/>
        </a:p>
      </dsp:txBody>
      <dsp:txXfrm>
        <a:off x="38838" y="2756197"/>
        <a:ext cx="5372560" cy="717924"/>
      </dsp:txXfrm>
    </dsp:sp>
    <dsp:sp modelId="{7B91F503-726B-40FB-8FDC-E0092C10C051}">
      <dsp:nvSpPr>
        <dsp:cNvPr id="0" name=""/>
        <dsp:cNvSpPr/>
      </dsp:nvSpPr>
      <dsp:spPr>
        <a:xfrm>
          <a:off x="0" y="3610879"/>
          <a:ext cx="5450236" cy="7956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4707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4707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4707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400" kern="1200" dirty="0"/>
            <a:t>Napajanje</a:t>
          </a:r>
          <a:endParaRPr lang="en-US" sz="3400" kern="1200" dirty="0"/>
        </a:p>
      </dsp:txBody>
      <dsp:txXfrm>
        <a:off x="38838" y="3649717"/>
        <a:ext cx="5372560" cy="717924"/>
      </dsp:txXfrm>
    </dsp:sp>
    <dsp:sp modelId="{46C656F0-D64D-4D65-AA9B-422187C0CC95}">
      <dsp:nvSpPr>
        <dsp:cNvPr id="0" name=""/>
        <dsp:cNvSpPr/>
      </dsp:nvSpPr>
      <dsp:spPr>
        <a:xfrm>
          <a:off x="0" y="4504399"/>
          <a:ext cx="5450236" cy="7956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5884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5884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5884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400" kern="1200"/>
            <a:t>BLE modul HC-05</a:t>
          </a:r>
          <a:endParaRPr lang="en-US" sz="3400" kern="1200"/>
        </a:p>
      </dsp:txBody>
      <dsp:txXfrm>
        <a:off x="38838" y="4543237"/>
        <a:ext cx="5372560" cy="717924"/>
      </dsp:txXfrm>
    </dsp:sp>
    <dsp:sp modelId="{0EE053FE-DE92-4BA7-B53E-A07019AF399F}">
      <dsp:nvSpPr>
        <dsp:cNvPr id="0" name=""/>
        <dsp:cNvSpPr/>
      </dsp:nvSpPr>
      <dsp:spPr>
        <a:xfrm>
          <a:off x="0" y="5397919"/>
          <a:ext cx="5450236" cy="7956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7061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7061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7061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400" kern="1200"/>
            <a:t>Relej</a:t>
          </a:r>
          <a:endParaRPr lang="en-US" sz="3400" kern="1200"/>
        </a:p>
      </dsp:txBody>
      <dsp:txXfrm>
        <a:off x="38838" y="5436757"/>
        <a:ext cx="5372560" cy="7179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816AB4-32A0-4CFC-8997-EF280A5463A5}">
      <dsp:nvSpPr>
        <dsp:cNvPr id="0" name=""/>
        <dsp:cNvSpPr/>
      </dsp:nvSpPr>
      <dsp:spPr>
        <a:xfrm>
          <a:off x="0" y="19159"/>
          <a:ext cx="5450236" cy="9360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4000" kern="1200" dirty="0"/>
            <a:t>Zupčasti remen</a:t>
          </a:r>
          <a:endParaRPr lang="en-US" sz="4000" kern="1200" dirty="0"/>
        </a:p>
      </dsp:txBody>
      <dsp:txXfrm>
        <a:off x="45692" y="64851"/>
        <a:ext cx="5358852" cy="844616"/>
      </dsp:txXfrm>
    </dsp:sp>
    <dsp:sp modelId="{A5112DF7-89E8-45E6-B7FE-53C6E6886617}">
      <dsp:nvSpPr>
        <dsp:cNvPr id="0" name=""/>
        <dsp:cNvSpPr/>
      </dsp:nvSpPr>
      <dsp:spPr>
        <a:xfrm>
          <a:off x="0" y="1070359"/>
          <a:ext cx="5450236" cy="9360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1412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1412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1412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4000" kern="1200" dirty="0"/>
            <a:t>Montažni nosač</a:t>
          </a:r>
        </a:p>
      </dsp:txBody>
      <dsp:txXfrm>
        <a:off x="45692" y="1116051"/>
        <a:ext cx="5358852" cy="844616"/>
      </dsp:txXfrm>
    </dsp:sp>
    <dsp:sp modelId="{6CBB21EA-87D1-4FE2-88F4-1CDF61966F8E}">
      <dsp:nvSpPr>
        <dsp:cNvPr id="0" name=""/>
        <dsp:cNvSpPr/>
      </dsp:nvSpPr>
      <dsp:spPr>
        <a:xfrm>
          <a:off x="0" y="2121559"/>
          <a:ext cx="5450236" cy="9360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2824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2824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2824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4000" kern="1200" dirty="0"/>
            <a:t>Razvodna remenica</a:t>
          </a:r>
          <a:endParaRPr lang="en-US" sz="4000" kern="1200" dirty="0"/>
        </a:p>
      </dsp:txBody>
      <dsp:txXfrm>
        <a:off x="45692" y="2167251"/>
        <a:ext cx="5358852" cy="844616"/>
      </dsp:txXfrm>
    </dsp:sp>
    <dsp:sp modelId="{09337524-F48B-49BE-84F6-FD75787F702B}">
      <dsp:nvSpPr>
        <dsp:cNvPr id="0" name=""/>
        <dsp:cNvSpPr/>
      </dsp:nvSpPr>
      <dsp:spPr>
        <a:xfrm>
          <a:off x="0" y="3172760"/>
          <a:ext cx="5450236" cy="9360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4237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4237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4237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4000" kern="1200" dirty="0"/>
            <a:t>Dozatori</a:t>
          </a:r>
          <a:endParaRPr lang="en-US" sz="4000" kern="1200" dirty="0"/>
        </a:p>
      </dsp:txBody>
      <dsp:txXfrm>
        <a:off x="45692" y="3218452"/>
        <a:ext cx="5358852" cy="844616"/>
      </dsp:txXfrm>
    </dsp:sp>
    <dsp:sp modelId="{7B91F503-726B-40FB-8FDC-E0092C10C051}">
      <dsp:nvSpPr>
        <dsp:cNvPr id="0" name=""/>
        <dsp:cNvSpPr/>
      </dsp:nvSpPr>
      <dsp:spPr>
        <a:xfrm>
          <a:off x="0" y="4223959"/>
          <a:ext cx="5450236" cy="9360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5649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5649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5649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4000" kern="1200" dirty="0"/>
            <a:t>Nosač boca</a:t>
          </a:r>
          <a:endParaRPr lang="en-US" sz="4000" kern="1200" dirty="0"/>
        </a:p>
      </dsp:txBody>
      <dsp:txXfrm>
        <a:off x="45692" y="4269651"/>
        <a:ext cx="5358852" cy="844616"/>
      </dsp:txXfrm>
    </dsp:sp>
    <dsp:sp modelId="{46C656F0-D64D-4D65-AA9B-422187C0CC95}">
      <dsp:nvSpPr>
        <dsp:cNvPr id="0" name=""/>
        <dsp:cNvSpPr/>
      </dsp:nvSpPr>
      <dsp:spPr>
        <a:xfrm>
          <a:off x="0" y="5275159"/>
          <a:ext cx="5450236" cy="9360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-7061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-7061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-7061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4000" kern="1200" dirty="0"/>
            <a:t>Gumene cijevi</a:t>
          </a:r>
          <a:endParaRPr lang="en-US" sz="4000" kern="1200" dirty="0"/>
        </a:p>
      </dsp:txBody>
      <dsp:txXfrm>
        <a:off x="45692" y="5320851"/>
        <a:ext cx="5358852" cy="8446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39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78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5123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58815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818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859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9562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142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282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366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860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062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54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46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119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119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394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951E3-958F-4611-B170-D081BA0250F9}" type="datetimeFigureOut">
              <a:rPr lang="en-US" smtClean="0"/>
              <a:pPr/>
              <a:t>4/18/2024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2858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71" r:id="rId1"/>
    <p:sldLayoutId id="2147484072" r:id="rId2"/>
    <p:sldLayoutId id="2147484073" r:id="rId3"/>
    <p:sldLayoutId id="2147484074" r:id="rId4"/>
    <p:sldLayoutId id="2147484075" r:id="rId5"/>
    <p:sldLayoutId id="2147484076" r:id="rId6"/>
    <p:sldLayoutId id="2147484077" r:id="rId7"/>
    <p:sldLayoutId id="2147484078" r:id="rId8"/>
    <p:sldLayoutId id="2147484079" r:id="rId9"/>
    <p:sldLayoutId id="2147484080" r:id="rId10"/>
    <p:sldLayoutId id="2147484081" r:id="rId11"/>
    <p:sldLayoutId id="2147484082" r:id="rId12"/>
    <p:sldLayoutId id="2147484083" r:id="rId13"/>
    <p:sldLayoutId id="2147484084" r:id="rId14"/>
    <p:sldLayoutId id="2147484085" r:id="rId15"/>
    <p:sldLayoutId id="2147484086" r:id="rId16"/>
    <p:sldLayoutId id="214748408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C590AD6-2918-A456-7B71-FD6A23FD8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6858000"/>
          </a:xfrm>
        </p:spPr>
        <p:txBody>
          <a:bodyPr anchor="ctr"/>
          <a:lstStyle/>
          <a:p>
            <a:r>
              <a:rPr lang="pl-PL" dirty="0"/>
              <a:t>UPOTREBA UGRAĐENOG SUSTAVA ZA PRIPREMU NAPITAKA</a:t>
            </a:r>
            <a:endParaRPr lang="hr-HR" dirty="0"/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8B42D43E-4446-8D75-7531-C4B6FADD976B}"/>
              </a:ext>
            </a:extLst>
          </p:cNvPr>
          <p:cNvSpPr txBox="1"/>
          <p:nvPr/>
        </p:nvSpPr>
        <p:spPr>
          <a:xfrm>
            <a:off x="8590547" y="5787189"/>
            <a:ext cx="297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/>
              <a:t>NIKOLA PLATNJAK</a:t>
            </a:r>
          </a:p>
        </p:txBody>
      </p:sp>
    </p:spTree>
    <p:extLst>
      <p:ext uri="{BB962C8B-B14F-4D97-AF65-F5344CB8AC3E}">
        <p14:creationId xmlns:p14="http://schemas.microsoft.com/office/powerpoint/2010/main" val="4150440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65D40468-D32F-88B1-F0FB-013D1B75BBAA}"/>
              </a:ext>
            </a:extLst>
          </p:cNvPr>
          <p:cNvSpPr txBox="1">
            <a:spLocks/>
          </p:cNvSpPr>
          <p:nvPr/>
        </p:nvSpPr>
        <p:spPr>
          <a:xfrm>
            <a:off x="1895153" y="2257654"/>
            <a:ext cx="3904296" cy="3300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03454" indent="-203454" defTabSz="813816">
              <a:spcBef>
                <a:spcPts val="890"/>
              </a:spcBef>
            </a:pPr>
            <a:endParaRPr lang="hr-HR" sz="3600" dirty="0"/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E92F86DD-163F-58A0-8513-32DB29A48639}"/>
              </a:ext>
            </a:extLst>
          </p:cNvPr>
          <p:cNvGrpSpPr/>
          <p:nvPr/>
        </p:nvGrpSpPr>
        <p:grpSpPr>
          <a:xfrm>
            <a:off x="6394619" y="3031200"/>
            <a:ext cx="5450236" cy="795600"/>
            <a:chOff x="0" y="52429"/>
            <a:chExt cx="5450236" cy="795600"/>
          </a:xfrm>
        </p:grpSpPr>
        <p:sp>
          <p:nvSpPr>
            <p:cNvPr id="8" name="Pravokutnik: zaobljeni kutovi 7">
              <a:extLst>
                <a:ext uri="{FF2B5EF4-FFF2-40B4-BE49-F238E27FC236}">
                  <a16:creationId xmlns:a16="http://schemas.microsoft.com/office/drawing/2014/main" id="{5681E4F7-D6E3-5162-F86D-6814F991BCEB}"/>
                </a:ext>
              </a:extLst>
            </p:cNvPr>
            <p:cNvSpPr/>
            <p:nvPr/>
          </p:nvSpPr>
          <p:spPr>
            <a:xfrm>
              <a:off x="0" y="5242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9" name="Pravokutnik: zaobljeni kutovi 4">
              <a:extLst>
                <a:ext uri="{FF2B5EF4-FFF2-40B4-BE49-F238E27FC236}">
                  <a16:creationId xmlns:a16="http://schemas.microsoft.com/office/drawing/2014/main" id="{5C9876EF-88F0-3245-CD09-9A62944D1E01}"/>
                </a:ext>
              </a:extLst>
            </p:cNvPr>
            <p:cNvSpPr txBox="1"/>
            <p:nvPr/>
          </p:nvSpPr>
          <p:spPr>
            <a:xfrm>
              <a:off x="38838" y="9126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Koračni motor</a:t>
              </a:r>
              <a:endParaRPr lang="en-US" sz="3400" kern="1200" dirty="0"/>
            </a:p>
          </p:txBody>
        </p:sp>
      </p:grpSp>
      <p:grpSp>
        <p:nvGrpSpPr>
          <p:cNvPr id="10" name="Grupa 9">
            <a:extLst>
              <a:ext uri="{FF2B5EF4-FFF2-40B4-BE49-F238E27FC236}">
                <a16:creationId xmlns:a16="http://schemas.microsoft.com/office/drawing/2014/main" id="{B41C4A7C-D167-C384-93FC-882732175D16}"/>
              </a:ext>
            </a:extLst>
          </p:cNvPr>
          <p:cNvGrpSpPr/>
          <p:nvPr/>
        </p:nvGrpSpPr>
        <p:grpSpPr>
          <a:xfrm>
            <a:off x="6394619" y="2123591"/>
            <a:ext cx="5450236" cy="795600"/>
            <a:chOff x="0" y="5397919"/>
            <a:chExt cx="5450236" cy="795600"/>
          </a:xfrm>
        </p:grpSpPr>
        <p:sp>
          <p:nvSpPr>
            <p:cNvPr id="11" name="Pravokutnik: zaobljeni kutovi 10">
              <a:extLst>
                <a:ext uri="{FF2B5EF4-FFF2-40B4-BE49-F238E27FC236}">
                  <a16:creationId xmlns:a16="http://schemas.microsoft.com/office/drawing/2014/main" id="{FF515599-8597-90BC-986A-EAB735CFD524}"/>
                </a:ext>
              </a:extLst>
            </p:cNvPr>
            <p:cNvSpPr/>
            <p:nvPr/>
          </p:nvSpPr>
          <p:spPr>
            <a:xfrm>
              <a:off x="0" y="53979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7061"/>
                <a:alphaOff val="0"/>
              </a:schemeClr>
            </a:fillRef>
            <a:effectRef idx="2">
              <a:schemeClr val="accent5">
                <a:hueOff val="0"/>
                <a:satOff val="0"/>
                <a:lumOff val="-7061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2" name="Pravokutnik: zaobljeni kutovi 4">
              <a:extLst>
                <a:ext uri="{FF2B5EF4-FFF2-40B4-BE49-F238E27FC236}">
                  <a16:creationId xmlns:a16="http://schemas.microsoft.com/office/drawing/2014/main" id="{4D3EEA5D-30B6-B2D3-7F8A-A29FFEAFE5B0}"/>
                </a:ext>
              </a:extLst>
            </p:cNvPr>
            <p:cNvSpPr txBox="1"/>
            <p:nvPr/>
          </p:nvSpPr>
          <p:spPr>
            <a:xfrm>
              <a:off x="38838" y="54367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Relej</a:t>
              </a:r>
              <a:endParaRPr lang="en-US" sz="3400" kern="1200"/>
            </a:p>
          </p:txBody>
        </p:sp>
      </p:grpSp>
      <p:grpSp>
        <p:nvGrpSpPr>
          <p:cNvPr id="13" name="Grupa 12">
            <a:extLst>
              <a:ext uri="{FF2B5EF4-FFF2-40B4-BE49-F238E27FC236}">
                <a16:creationId xmlns:a16="http://schemas.microsoft.com/office/drawing/2014/main" id="{D4206700-056A-21D0-4A0E-ED8578449998}"/>
              </a:ext>
            </a:extLst>
          </p:cNvPr>
          <p:cNvGrpSpPr/>
          <p:nvPr/>
        </p:nvGrpSpPr>
        <p:grpSpPr>
          <a:xfrm>
            <a:off x="6394617" y="1215982"/>
            <a:ext cx="5450236" cy="795600"/>
            <a:chOff x="0" y="4504399"/>
            <a:chExt cx="5450236" cy="795600"/>
          </a:xfrm>
        </p:grpSpPr>
        <p:sp>
          <p:nvSpPr>
            <p:cNvPr id="14" name="Pravokutnik: zaobljeni kutovi 13">
              <a:extLst>
                <a:ext uri="{FF2B5EF4-FFF2-40B4-BE49-F238E27FC236}">
                  <a16:creationId xmlns:a16="http://schemas.microsoft.com/office/drawing/2014/main" id="{0E07F5D8-AE06-0B04-D64B-C8F7134BCA40}"/>
                </a:ext>
              </a:extLst>
            </p:cNvPr>
            <p:cNvSpPr/>
            <p:nvPr/>
          </p:nvSpPr>
          <p:spPr>
            <a:xfrm>
              <a:off x="0" y="450439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5884"/>
                <a:alphaOff val="0"/>
              </a:schemeClr>
            </a:fillRef>
            <a:effectRef idx="2">
              <a:schemeClr val="accent5">
                <a:hueOff val="0"/>
                <a:satOff val="0"/>
                <a:lumOff val="-588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5" name="Pravokutnik: zaobljeni kutovi 4">
              <a:extLst>
                <a:ext uri="{FF2B5EF4-FFF2-40B4-BE49-F238E27FC236}">
                  <a16:creationId xmlns:a16="http://schemas.microsoft.com/office/drawing/2014/main" id="{E9E4D1CD-19CF-2132-BED4-ABDB03B1B691}"/>
                </a:ext>
              </a:extLst>
            </p:cNvPr>
            <p:cNvSpPr txBox="1"/>
            <p:nvPr/>
          </p:nvSpPr>
          <p:spPr>
            <a:xfrm>
              <a:off x="38838" y="454323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BLE modul HC-05</a:t>
              </a:r>
              <a:endParaRPr lang="en-US" sz="3400" kern="1200"/>
            </a:p>
          </p:txBody>
        </p:sp>
      </p:grp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8FBEEE4-4410-EA66-9130-226B00157E0A}"/>
              </a:ext>
            </a:extLst>
          </p:cNvPr>
          <p:cNvGrpSpPr/>
          <p:nvPr/>
        </p:nvGrpSpPr>
        <p:grpSpPr>
          <a:xfrm>
            <a:off x="609600" y="313840"/>
            <a:ext cx="11235991" cy="795600"/>
            <a:chOff x="0" y="3610879"/>
            <a:chExt cx="5450236" cy="795600"/>
          </a:xfrm>
        </p:grpSpPr>
        <p:sp>
          <p:nvSpPr>
            <p:cNvPr id="17" name="Pravokutnik: zaobljeni kutovi 16">
              <a:extLst>
                <a:ext uri="{FF2B5EF4-FFF2-40B4-BE49-F238E27FC236}">
                  <a16:creationId xmlns:a16="http://schemas.microsoft.com/office/drawing/2014/main" id="{841468FB-41DF-C098-B09F-509BB45B1C98}"/>
                </a:ext>
              </a:extLst>
            </p:cNvPr>
            <p:cNvSpPr/>
            <p:nvPr/>
          </p:nvSpPr>
          <p:spPr>
            <a:xfrm>
              <a:off x="0" y="361087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4707"/>
                <a:alphaOff val="0"/>
              </a:schemeClr>
            </a:fillRef>
            <a:effectRef idx="2">
              <a:schemeClr val="accent5">
                <a:hueOff val="0"/>
                <a:satOff val="0"/>
                <a:lumOff val="-470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8" name="Pravokutnik: zaobljeni kutovi 4">
              <a:extLst>
                <a:ext uri="{FF2B5EF4-FFF2-40B4-BE49-F238E27FC236}">
                  <a16:creationId xmlns:a16="http://schemas.microsoft.com/office/drawing/2014/main" id="{DFE2B69F-FBDD-80E0-8903-598BA2BA657A}"/>
                </a:ext>
              </a:extLst>
            </p:cNvPr>
            <p:cNvSpPr txBox="1"/>
            <p:nvPr/>
          </p:nvSpPr>
          <p:spPr>
            <a:xfrm>
              <a:off x="38838" y="364971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Napajanje</a:t>
              </a:r>
              <a:endParaRPr lang="en-US" sz="3400" kern="1200" dirty="0"/>
            </a:p>
          </p:txBody>
        </p:sp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CE80A3F-04F7-03CF-9723-DD63076E900E}"/>
              </a:ext>
            </a:extLst>
          </p:cNvPr>
          <p:cNvGrpSpPr/>
          <p:nvPr/>
        </p:nvGrpSpPr>
        <p:grpSpPr>
          <a:xfrm>
            <a:off x="6394617" y="5748560"/>
            <a:ext cx="5450236" cy="795600"/>
            <a:chOff x="0" y="2717359"/>
            <a:chExt cx="5450236" cy="795600"/>
          </a:xfrm>
        </p:grpSpPr>
        <p:sp>
          <p:nvSpPr>
            <p:cNvPr id="20" name="Pravokutnik: zaobljeni kutovi 19">
              <a:extLst>
                <a:ext uri="{FF2B5EF4-FFF2-40B4-BE49-F238E27FC236}">
                  <a16:creationId xmlns:a16="http://schemas.microsoft.com/office/drawing/2014/main" id="{7987E5D8-F3C9-4783-DDD5-4EA19D46CC86}"/>
                </a:ext>
              </a:extLst>
            </p:cNvPr>
            <p:cNvSpPr/>
            <p:nvPr/>
          </p:nvSpPr>
          <p:spPr>
            <a:xfrm>
              <a:off x="0" y="271735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3530"/>
                <a:alphaOff val="0"/>
              </a:schemeClr>
            </a:fillRef>
            <a:effectRef idx="2">
              <a:schemeClr val="accent5">
                <a:hueOff val="0"/>
                <a:satOff val="0"/>
                <a:lumOff val="-353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1" name="Pravokutnik: zaobljeni kutovi 4">
              <a:extLst>
                <a:ext uri="{FF2B5EF4-FFF2-40B4-BE49-F238E27FC236}">
                  <a16:creationId xmlns:a16="http://schemas.microsoft.com/office/drawing/2014/main" id="{10E312EA-A2DD-3EA5-2108-5E7DC1DE5AB2}"/>
                </a:ext>
              </a:extLst>
            </p:cNvPr>
            <p:cNvSpPr txBox="1"/>
            <p:nvPr/>
          </p:nvSpPr>
          <p:spPr>
            <a:xfrm>
              <a:off x="38838" y="275619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Granična sklopka</a:t>
              </a:r>
              <a:endParaRPr lang="en-US" sz="3400" kern="1200" dirty="0"/>
            </a:p>
          </p:txBody>
        </p:sp>
      </p:grpSp>
      <p:grpSp>
        <p:nvGrpSpPr>
          <p:cNvPr id="22" name="Grupa 21">
            <a:extLst>
              <a:ext uri="{FF2B5EF4-FFF2-40B4-BE49-F238E27FC236}">
                <a16:creationId xmlns:a16="http://schemas.microsoft.com/office/drawing/2014/main" id="{44A25876-ADB7-8BFA-AB15-9E15C07AECB5}"/>
              </a:ext>
            </a:extLst>
          </p:cNvPr>
          <p:cNvGrpSpPr/>
          <p:nvPr/>
        </p:nvGrpSpPr>
        <p:grpSpPr>
          <a:xfrm>
            <a:off x="6394617" y="4835484"/>
            <a:ext cx="5450238" cy="795600"/>
            <a:chOff x="0" y="1823839"/>
            <a:chExt cx="5450236" cy="795600"/>
          </a:xfrm>
        </p:grpSpPr>
        <p:sp>
          <p:nvSpPr>
            <p:cNvPr id="23" name="Pravokutnik: zaobljeni kutovi 22">
              <a:extLst>
                <a:ext uri="{FF2B5EF4-FFF2-40B4-BE49-F238E27FC236}">
                  <a16:creationId xmlns:a16="http://schemas.microsoft.com/office/drawing/2014/main" id="{97CFFB5A-30F1-F7A8-1D8F-D44DCF95D098}"/>
                </a:ext>
              </a:extLst>
            </p:cNvPr>
            <p:cNvSpPr/>
            <p:nvPr/>
          </p:nvSpPr>
          <p:spPr>
            <a:xfrm>
              <a:off x="0" y="182383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2354"/>
                <a:alphaOff val="0"/>
              </a:schemeClr>
            </a:fillRef>
            <a:effectRef idx="2">
              <a:schemeClr val="accent5">
                <a:hueOff val="0"/>
                <a:satOff val="0"/>
                <a:lumOff val="-235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4" name="Pravokutnik: zaobljeni kutovi 4">
              <a:extLst>
                <a:ext uri="{FF2B5EF4-FFF2-40B4-BE49-F238E27FC236}">
                  <a16:creationId xmlns:a16="http://schemas.microsoft.com/office/drawing/2014/main" id="{2356FAA2-E0EA-31CF-6A52-79F6D0106479}"/>
                </a:ext>
              </a:extLst>
            </p:cNvPr>
            <p:cNvSpPr txBox="1"/>
            <p:nvPr/>
          </p:nvSpPr>
          <p:spPr>
            <a:xfrm>
              <a:off x="38838" y="186267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Motorni pogon</a:t>
              </a:r>
              <a:endParaRPr lang="en-US" sz="3400" kern="1200"/>
            </a:p>
          </p:txBody>
        </p:sp>
      </p:grpSp>
      <p:grpSp>
        <p:nvGrpSpPr>
          <p:cNvPr id="25" name="Grupa 24">
            <a:extLst>
              <a:ext uri="{FF2B5EF4-FFF2-40B4-BE49-F238E27FC236}">
                <a16:creationId xmlns:a16="http://schemas.microsoft.com/office/drawing/2014/main" id="{DC967847-B90A-BB6E-2872-139F21837E27}"/>
              </a:ext>
            </a:extLst>
          </p:cNvPr>
          <p:cNvGrpSpPr/>
          <p:nvPr/>
        </p:nvGrpSpPr>
        <p:grpSpPr>
          <a:xfrm>
            <a:off x="6394617" y="3933342"/>
            <a:ext cx="5450237" cy="795600"/>
            <a:chOff x="0" y="930319"/>
            <a:chExt cx="5450236" cy="795600"/>
          </a:xfrm>
        </p:grpSpPr>
        <p:sp>
          <p:nvSpPr>
            <p:cNvPr id="26" name="Pravokutnik: zaobljeni kutovi 25">
              <a:extLst>
                <a:ext uri="{FF2B5EF4-FFF2-40B4-BE49-F238E27FC236}">
                  <a16:creationId xmlns:a16="http://schemas.microsoft.com/office/drawing/2014/main" id="{F8C8EBC3-9417-60C5-B676-EA54311E19F7}"/>
                </a:ext>
              </a:extLst>
            </p:cNvPr>
            <p:cNvSpPr/>
            <p:nvPr/>
          </p:nvSpPr>
          <p:spPr>
            <a:xfrm>
              <a:off x="0" y="9303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1177"/>
                <a:alphaOff val="0"/>
              </a:schemeClr>
            </a:fillRef>
            <a:effectRef idx="2">
              <a:schemeClr val="accent5">
                <a:hueOff val="0"/>
                <a:satOff val="0"/>
                <a:lumOff val="-117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7" name="Pravokutnik: zaobljeni kutovi 4">
              <a:extLst>
                <a:ext uri="{FF2B5EF4-FFF2-40B4-BE49-F238E27FC236}">
                  <a16:creationId xmlns:a16="http://schemas.microsoft.com/office/drawing/2014/main" id="{1CCE9782-A81D-88BF-19F2-0A348D2F0649}"/>
                </a:ext>
              </a:extLst>
            </p:cNvPr>
            <p:cNvSpPr txBox="1"/>
            <p:nvPr/>
          </p:nvSpPr>
          <p:spPr>
            <a:xfrm>
              <a:off x="38838" y="9691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Pumpa</a:t>
              </a:r>
              <a:endParaRPr lang="en-US" sz="3400" kern="1200" dirty="0"/>
            </a:p>
          </p:txBody>
        </p:sp>
      </p:grpSp>
      <p:pic>
        <p:nvPicPr>
          <p:cNvPr id="3" name="Slika 2" descr="Slika na kojoj se prikazuje tekst, u dvorani, kućanski aparati, elektronika&#10;&#10;Opis je automatski generiran">
            <a:extLst>
              <a:ext uri="{FF2B5EF4-FFF2-40B4-BE49-F238E27FC236}">
                <a16:creationId xmlns:a16="http://schemas.microsoft.com/office/drawing/2014/main" id="{5B9D2436-DAE0-7ACE-E406-17AF9CE873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7" t="30848" r="8754" b="37019"/>
          <a:stretch/>
        </p:blipFill>
        <p:spPr bwMode="auto">
          <a:xfrm>
            <a:off x="1392391" y="2015981"/>
            <a:ext cx="3904296" cy="321730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43469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65D40468-D32F-88B1-F0FB-013D1B75BBAA}"/>
              </a:ext>
            </a:extLst>
          </p:cNvPr>
          <p:cNvSpPr txBox="1">
            <a:spLocks/>
          </p:cNvSpPr>
          <p:nvPr/>
        </p:nvSpPr>
        <p:spPr>
          <a:xfrm>
            <a:off x="1895153" y="2257654"/>
            <a:ext cx="3904296" cy="3300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03454" indent="-203454" defTabSz="813816">
              <a:spcBef>
                <a:spcPts val="890"/>
              </a:spcBef>
            </a:pPr>
            <a:endParaRPr lang="hr-HR" sz="3600" dirty="0"/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E92F86DD-163F-58A0-8513-32DB29A48639}"/>
              </a:ext>
            </a:extLst>
          </p:cNvPr>
          <p:cNvGrpSpPr/>
          <p:nvPr/>
        </p:nvGrpSpPr>
        <p:grpSpPr>
          <a:xfrm>
            <a:off x="6394619" y="2083294"/>
            <a:ext cx="5450236" cy="795600"/>
            <a:chOff x="0" y="52429"/>
            <a:chExt cx="5450236" cy="795600"/>
          </a:xfrm>
        </p:grpSpPr>
        <p:sp>
          <p:nvSpPr>
            <p:cNvPr id="8" name="Pravokutnik: zaobljeni kutovi 7">
              <a:extLst>
                <a:ext uri="{FF2B5EF4-FFF2-40B4-BE49-F238E27FC236}">
                  <a16:creationId xmlns:a16="http://schemas.microsoft.com/office/drawing/2014/main" id="{5681E4F7-D6E3-5162-F86D-6814F991BCEB}"/>
                </a:ext>
              </a:extLst>
            </p:cNvPr>
            <p:cNvSpPr/>
            <p:nvPr/>
          </p:nvSpPr>
          <p:spPr>
            <a:xfrm>
              <a:off x="0" y="5242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9" name="Pravokutnik: zaobljeni kutovi 4">
              <a:extLst>
                <a:ext uri="{FF2B5EF4-FFF2-40B4-BE49-F238E27FC236}">
                  <a16:creationId xmlns:a16="http://schemas.microsoft.com/office/drawing/2014/main" id="{5C9876EF-88F0-3245-CD09-9A62944D1E01}"/>
                </a:ext>
              </a:extLst>
            </p:cNvPr>
            <p:cNvSpPr txBox="1"/>
            <p:nvPr/>
          </p:nvSpPr>
          <p:spPr>
            <a:xfrm>
              <a:off x="38838" y="9126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Koračni motor</a:t>
              </a:r>
              <a:endParaRPr lang="en-US" sz="3400" kern="1200" dirty="0"/>
            </a:p>
          </p:txBody>
        </p:sp>
      </p:grpSp>
      <p:grpSp>
        <p:nvGrpSpPr>
          <p:cNvPr id="10" name="Grupa 9">
            <a:extLst>
              <a:ext uri="{FF2B5EF4-FFF2-40B4-BE49-F238E27FC236}">
                <a16:creationId xmlns:a16="http://schemas.microsoft.com/office/drawing/2014/main" id="{B41C4A7C-D167-C384-93FC-882732175D16}"/>
              </a:ext>
            </a:extLst>
          </p:cNvPr>
          <p:cNvGrpSpPr/>
          <p:nvPr/>
        </p:nvGrpSpPr>
        <p:grpSpPr>
          <a:xfrm>
            <a:off x="6394619" y="1175685"/>
            <a:ext cx="5450236" cy="795600"/>
            <a:chOff x="0" y="5397919"/>
            <a:chExt cx="5450236" cy="795600"/>
          </a:xfrm>
        </p:grpSpPr>
        <p:sp>
          <p:nvSpPr>
            <p:cNvPr id="11" name="Pravokutnik: zaobljeni kutovi 10">
              <a:extLst>
                <a:ext uri="{FF2B5EF4-FFF2-40B4-BE49-F238E27FC236}">
                  <a16:creationId xmlns:a16="http://schemas.microsoft.com/office/drawing/2014/main" id="{FF515599-8597-90BC-986A-EAB735CFD524}"/>
                </a:ext>
              </a:extLst>
            </p:cNvPr>
            <p:cNvSpPr/>
            <p:nvPr/>
          </p:nvSpPr>
          <p:spPr>
            <a:xfrm>
              <a:off x="0" y="53979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7061"/>
                <a:alphaOff val="0"/>
              </a:schemeClr>
            </a:fillRef>
            <a:effectRef idx="2">
              <a:schemeClr val="accent5">
                <a:hueOff val="0"/>
                <a:satOff val="0"/>
                <a:lumOff val="-7061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2" name="Pravokutnik: zaobljeni kutovi 4">
              <a:extLst>
                <a:ext uri="{FF2B5EF4-FFF2-40B4-BE49-F238E27FC236}">
                  <a16:creationId xmlns:a16="http://schemas.microsoft.com/office/drawing/2014/main" id="{4D3EEA5D-30B6-B2D3-7F8A-A29FFEAFE5B0}"/>
                </a:ext>
              </a:extLst>
            </p:cNvPr>
            <p:cNvSpPr txBox="1"/>
            <p:nvPr/>
          </p:nvSpPr>
          <p:spPr>
            <a:xfrm>
              <a:off x="38838" y="54367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Relej</a:t>
              </a:r>
              <a:endParaRPr lang="en-US" sz="3400" kern="1200"/>
            </a:p>
          </p:txBody>
        </p:sp>
      </p:grpSp>
      <p:grpSp>
        <p:nvGrpSpPr>
          <p:cNvPr id="13" name="Grupa 12">
            <a:extLst>
              <a:ext uri="{FF2B5EF4-FFF2-40B4-BE49-F238E27FC236}">
                <a16:creationId xmlns:a16="http://schemas.microsoft.com/office/drawing/2014/main" id="{D4206700-056A-21D0-4A0E-ED8578449998}"/>
              </a:ext>
            </a:extLst>
          </p:cNvPr>
          <p:cNvGrpSpPr/>
          <p:nvPr/>
        </p:nvGrpSpPr>
        <p:grpSpPr>
          <a:xfrm>
            <a:off x="628650" y="268076"/>
            <a:ext cx="11216203" cy="795600"/>
            <a:chOff x="0" y="4504399"/>
            <a:chExt cx="5450236" cy="795600"/>
          </a:xfrm>
        </p:grpSpPr>
        <p:sp>
          <p:nvSpPr>
            <p:cNvPr id="14" name="Pravokutnik: zaobljeni kutovi 13">
              <a:extLst>
                <a:ext uri="{FF2B5EF4-FFF2-40B4-BE49-F238E27FC236}">
                  <a16:creationId xmlns:a16="http://schemas.microsoft.com/office/drawing/2014/main" id="{0E07F5D8-AE06-0B04-D64B-C8F7134BCA40}"/>
                </a:ext>
              </a:extLst>
            </p:cNvPr>
            <p:cNvSpPr/>
            <p:nvPr/>
          </p:nvSpPr>
          <p:spPr>
            <a:xfrm>
              <a:off x="0" y="450439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5884"/>
                <a:alphaOff val="0"/>
              </a:schemeClr>
            </a:fillRef>
            <a:effectRef idx="2">
              <a:schemeClr val="accent5">
                <a:hueOff val="0"/>
                <a:satOff val="0"/>
                <a:lumOff val="-588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5" name="Pravokutnik: zaobljeni kutovi 4">
              <a:extLst>
                <a:ext uri="{FF2B5EF4-FFF2-40B4-BE49-F238E27FC236}">
                  <a16:creationId xmlns:a16="http://schemas.microsoft.com/office/drawing/2014/main" id="{E9E4D1CD-19CF-2132-BED4-ABDB03B1B691}"/>
                </a:ext>
              </a:extLst>
            </p:cNvPr>
            <p:cNvSpPr txBox="1"/>
            <p:nvPr/>
          </p:nvSpPr>
          <p:spPr>
            <a:xfrm>
              <a:off x="38838" y="454323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BLE modul HC-05</a:t>
              </a:r>
              <a:endParaRPr lang="en-US" sz="3400" kern="1200"/>
            </a:p>
          </p:txBody>
        </p:sp>
      </p:grp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8FBEEE4-4410-EA66-9130-226B00157E0A}"/>
              </a:ext>
            </a:extLst>
          </p:cNvPr>
          <p:cNvGrpSpPr/>
          <p:nvPr/>
        </p:nvGrpSpPr>
        <p:grpSpPr>
          <a:xfrm>
            <a:off x="6394617" y="5713730"/>
            <a:ext cx="5450974" cy="795600"/>
            <a:chOff x="0" y="3610879"/>
            <a:chExt cx="5450236" cy="795600"/>
          </a:xfrm>
        </p:grpSpPr>
        <p:sp>
          <p:nvSpPr>
            <p:cNvPr id="17" name="Pravokutnik: zaobljeni kutovi 16">
              <a:extLst>
                <a:ext uri="{FF2B5EF4-FFF2-40B4-BE49-F238E27FC236}">
                  <a16:creationId xmlns:a16="http://schemas.microsoft.com/office/drawing/2014/main" id="{841468FB-41DF-C098-B09F-509BB45B1C98}"/>
                </a:ext>
              </a:extLst>
            </p:cNvPr>
            <p:cNvSpPr/>
            <p:nvPr/>
          </p:nvSpPr>
          <p:spPr>
            <a:xfrm>
              <a:off x="0" y="361087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4707"/>
                <a:alphaOff val="0"/>
              </a:schemeClr>
            </a:fillRef>
            <a:effectRef idx="2">
              <a:schemeClr val="accent5">
                <a:hueOff val="0"/>
                <a:satOff val="0"/>
                <a:lumOff val="-470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8" name="Pravokutnik: zaobljeni kutovi 4">
              <a:extLst>
                <a:ext uri="{FF2B5EF4-FFF2-40B4-BE49-F238E27FC236}">
                  <a16:creationId xmlns:a16="http://schemas.microsoft.com/office/drawing/2014/main" id="{DFE2B69F-FBDD-80E0-8903-598BA2BA657A}"/>
                </a:ext>
              </a:extLst>
            </p:cNvPr>
            <p:cNvSpPr txBox="1"/>
            <p:nvPr/>
          </p:nvSpPr>
          <p:spPr>
            <a:xfrm>
              <a:off x="38838" y="364971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Napajanje</a:t>
              </a:r>
              <a:endParaRPr lang="en-US" sz="3400" kern="1200" dirty="0"/>
            </a:p>
          </p:txBody>
        </p:sp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CE80A3F-04F7-03CF-9723-DD63076E900E}"/>
              </a:ext>
            </a:extLst>
          </p:cNvPr>
          <p:cNvGrpSpPr/>
          <p:nvPr/>
        </p:nvGrpSpPr>
        <p:grpSpPr>
          <a:xfrm>
            <a:off x="6394617" y="4800654"/>
            <a:ext cx="5450236" cy="795600"/>
            <a:chOff x="0" y="2717359"/>
            <a:chExt cx="5450236" cy="795600"/>
          </a:xfrm>
        </p:grpSpPr>
        <p:sp>
          <p:nvSpPr>
            <p:cNvPr id="20" name="Pravokutnik: zaobljeni kutovi 19">
              <a:extLst>
                <a:ext uri="{FF2B5EF4-FFF2-40B4-BE49-F238E27FC236}">
                  <a16:creationId xmlns:a16="http://schemas.microsoft.com/office/drawing/2014/main" id="{7987E5D8-F3C9-4783-DDD5-4EA19D46CC86}"/>
                </a:ext>
              </a:extLst>
            </p:cNvPr>
            <p:cNvSpPr/>
            <p:nvPr/>
          </p:nvSpPr>
          <p:spPr>
            <a:xfrm>
              <a:off x="0" y="271735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3530"/>
                <a:alphaOff val="0"/>
              </a:schemeClr>
            </a:fillRef>
            <a:effectRef idx="2">
              <a:schemeClr val="accent5">
                <a:hueOff val="0"/>
                <a:satOff val="0"/>
                <a:lumOff val="-353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1" name="Pravokutnik: zaobljeni kutovi 4">
              <a:extLst>
                <a:ext uri="{FF2B5EF4-FFF2-40B4-BE49-F238E27FC236}">
                  <a16:creationId xmlns:a16="http://schemas.microsoft.com/office/drawing/2014/main" id="{10E312EA-A2DD-3EA5-2108-5E7DC1DE5AB2}"/>
                </a:ext>
              </a:extLst>
            </p:cNvPr>
            <p:cNvSpPr txBox="1"/>
            <p:nvPr/>
          </p:nvSpPr>
          <p:spPr>
            <a:xfrm>
              <a:off x="38838" y="275619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Granična sklopka</a:t>
              </a:r>
              <a:endParaRPr lang="en-US" sz="3400" kern="1200" dirty="0"/>
            </a:p>
          </p:txBody>
        </p:sp>
      </p:grpSp>
      <p:grpSp>
        <p:nvGrpSpPr>
          <p:cNvPr id="22" name="Grupa 21">
            <a:extLst>
              <a:ext uri="{FF2B5EF4-FFF2-40B4-BE49-F238E27FC236}">
                <a16:creationId xmlns:a16="http://schemas.microsoft.com/office/drawing/2014/main" id="{44A25876-ADB7-8BFA-AB15-9E15C07AECB5}"/>
              </a:ext>
            </a:extLst>
          </p:cNvPr>
          <p:cNvGrpSpPr/>
          <p:nvPr/>
        </p:nvGrpSpPr>
        <p:grpSpPr>
          <a:xfrm>
            <a:off x="6394617" y="3887578"/>
            <a:ext cx="5450238" cy="795600"/>
            <a:chOff x="0" y="1823839"/>
            <a:chExt cx="5450236" cy="795600"/>
          </a:xfrm>
        </p:grpSpPr>
        <p:sp>
          <p:nvSpPr>
            <p:cNvPr id="23" name="Pravokutnik: zaobljeni kutovi 22">
              <a:extLst>
                <a:ext uri="{FF2B5EF4-FFF2-40B4-BE49-F238E27FC236}">
                  <a16:creationId xmlns:a16="http://schemas.microsoft.com/office/drawing/2014/main" id="{97CFFB5A-30F1-F7A8-1D8F-D44DCF95D098}"/>
                </a:ext>
              </a:extLst>
            </p:cNvPr>
            <p:cNvSpPr/>
            <p:nvPr/>
          </p:nvSpPr>
          <p:spPr>
            <a:xfrm>
              <a:off x="0" y="182383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2354"/>
                <a:alphaOff val="0"/>
              </a:schemeClr>
            </a:fillRef>
            <a:effectRef idx="2">
              <a:schemeClr val="accent5">
                <a:hueOff val="0"/>
                <a:satOff val="0"/>
                <a:lumOff val="-235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4" name="Pravokutnik: zaobljeni kutovi 4">
              <a:extLst>
                <a:ext uri="{FF2B5EF4-FFF2-40B4-BE49-F238E27FC236}">
                  <a16:creationId xmlns:a16="http://schemas.microsoft.com/office/drawing/2014/main" id="{2356FAA2-E0EA-31CF-6A52-79F6D0106479}"/>
                </a:ext>
              </a:extLst>
            </p:cNvPr>
            <p:cNvSpPr txBox="1"/>
            <p:nvPr/>
          </p:nvSpPr>
          <p:spPr>
            <a:xfrm>
              <a:off x="38838" y="186267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Motorni pogon</a:t>
              </a:r>
              <a:endParaRPr lang="en-US" sz="3400" kern="1200"/>
            </a:p>
          </p:txBody>
        </p:sp>
      </p:grpSp>
      <p:grpSp>
        <p:nvGrpSpPr>
          <p:cNvPr id="25" name="Grupa 24">
            <a:extLst>
              <a:ext uri="{FF2B5EF4-FFF2-40B4-BE49-F238E27FC236}">
                <a16:creationId xmlns:a16="http://schemas.microsoft.com/office/drawing/2014/main" id="{DC967847-B90A-BB6E-2872-139F21837E27}"/>
              </a:ext>
            </a:extLst>
          </p:cNvPr>
          <p:cNvGrpSpPr/>
          <p:nvPr/>
        </p:nvGrpSpPr>
        <p:grpSpPr>
          <a:xfrm>
            <a:off x="6394617" y="2985436"/>
            <a:ext cx="5450237" cy="795600"/>
            <a:chOff x="0" y="930319"/>
            <a:chExt cx="5450236" cy="795600"/>
          </a:xfrm>
        </p:grpSpPr>
        <p:sp>
          <p:nvSpPr>
            <p:cNvPr id="26" name="Pravokutnik: zaobljeni kutovi 25">
              <a:extLst>
                <a:ext uri="{FF2B5EF4-FFF2-40B4-BE49-F238E27FC236}">
                  <a16:creationId xmlns:a16="http://schemas.microsoft.com/office/drawing/2014/main" id="{F8C8EBC3-9417-60C5-B676-EA54311E19F7}"/>
                </a:ext>
              </a:extLst>
            </p:cNvPr>
            <p:cNvSpPr/>
            <p:nvPr/>
          </p:nvSpPr>
          <p:spPr>
            <a:xfrm>
              <a:off x="0" y="9303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1177"/>
                <a:alphaOff val="0"/>
              </a:schemeClr>
            </a:fillRef>
            <a:effectRef idx="2">
              <a:schemeClr val="accent5">
                <a:hueOff val="0"/>
                <a:satOff val="0"/>
                <a:lumOff val="-117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7" name="Pravokutnik: zaobljeni kutovi 4">
              <a:extLst>
                <a:ext uri="{FF2B5EF4-FFF2-40B4-BE49-F238E27FC236}">
                  <a16:creationId xmlns:a16="http://schemas.microsoft.com/office/drawing/2014/main" id="{1CCE9782-A81D-88BF-19F2-0A348D2F0649}"/>
                </a:ext>
              </a:extLst>
            </p:cNvPr>
            <p:cNvSpPr txBox="1"/>
            <p:nvPr/>
          </p:nvSpPr>
          <p:spPr>
            <a:xfrm>
              <a:off x="38838" y="9691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Pumpa</a:t>
              </a:r>
              <a:endParaRPr lang="en-US" sz="3400" kern="1200" dirty="0"/>
            </a:p>
          </p:txBody>
        </p:sp>
      </p:grpSp>
      <p:pic>
        <p:nvPicPr>
          <p:cNvPr id="3" name="Slika 2" descr="Slika na kojoj se prikazuje komponenta strujnog kruga, elektronička komponenta, elektronika, pasivna komponenta strujnog kruga&#10;&#10;Opis je automatski generiran">
            <a:extLst>
              <a:ext uri="{FF2B5EF4-FFF2-40B4-BE49-F238E27FC236}">
                <a16:creationId xmlns:a16="http://schemas.microsoft.com/office/drawing/2014/main" id="{43A94F34-10C6-13B7-4310-4377FD0B2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67" b="96444" l="8889" r="93778">
                        <a14:foregroundMark x1="49333" y1="11556" x2="67111" y2="3556"/>
                        <a14:foregroundMark x1="67111" y1="3556" x2="82222" y2="4444"/>
                        <a14:foregroundMark x1="82222" y1="4444" x2="93778" y2="11111"/>
                        <a14:foregroundMark x1="93778" y1="11111" x2="74222" y2="20000"/>
                        <a14:foregroundMark x1="74222" y1="20000" x2="57778" y2="19111"/>
                        <a14:foregroundMark x1="57778" y1="19111" x2="50222" y2="11556"/>
                        <a14:foregroundMark x1="52000" y1="3111" x2="93778" y2="5778"/>
                        <a14:foregroundMark x1="17778" y1="93778" x2="47111" y2="92444"/>
                        <a14:foregroundMark x1="47111" y1="92444" x2="62667" y2="87111"/>
                        <a14:foregroundMark x1="62667" y1="87111" x2="68444" y2="72889"/>
                        <a14:foregroundMark x1="16444" y1="94222" x2="23111" y2="79111"/>
                        <a14:foregroundMark x1="23111" y1="79111" x2="23556" y2="79111"/>
                        <a14:foregroundMark x1="9333" y1="94667" x2="15556" y2="79556"/>
                        <a14:foregroundMark x1="31111" y1="96444" x2="31111" y2="96444"/>
                        <a14:foregroundMark x1="23111" y1="96000" x2="23111" y2="96000"/>
                        <a14:foregroundMark x1="37778" y1="96444" x2="37778" y2="96444"/>
                        <a14:foregroundMark x1="45333" y1="96444" x2="45333" y2="9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64" y="1937156"/>
            <a:ext cx="3688716" cy="365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77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65D40468-D32F-88B1-F0FB-013D1B75BBAA}"/>
              </a:ext>
            </a:extLst>
          </p:cNvPr>
          <p:cNvSpPr txBox="1">
            <a:spLocks/>
          </p:cNvSpPr>
          <p:nvPr/>
        </p:nvSpPr>
        <p:spPr>
          <a:xfrm>
            <a:off x="1895153" y="2257654"/>
            <a:ext cx="3904296" cy="3300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03454" indent="-203454" defTabSz="813816">
              <a:spcBef>
                <a:spcPts val="890"/>
              </a:spcBef>
            </a:pPr>
            <a:endParaRPr lang="hr-HR" sz="3600" dirty="0"/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E92F86DD-163F-58A0-8513-32DB29A48639}"/>
              </a:ext>
            </a:extLst>
          </p:cNvPr>
          <p:cNvGrpSpPr/>
          <p:nvPr/>
        </p:nvGrpSpPr>
        <p:grpSpPr>
          <a:xfrm>
            <a:off x="6392555" y="1182919"/>
            <a:ext cx="5450236" cy="795600"/>
            <a:chOff x="0" y="52429"/>
            <a:chExt cx="5450236" cy="795600"/>
          </a:xfrm>
        </p:grpSpPr>
        <p:sp>
          <p:nvSpPr>
            <p:cNvPr id="8" name="Pravokutnik: zaobljeni kutovi 7">
              <a:extLst>
                <a:ext uri="{FF2B5EF4-FFF2-40B4-BE49-F238E27FC236}">
                  <a16:creationId xmlns:a16="http://schemas.microsoft.com/office/drawing/2014/main" id="{5681E4F7-D6E3-5162-F86D-6814F991BCEB}"/>
                </a:ext>
              </a:extLst>
            </p:cNvPr>
            <p:cNvSpPr/>
            <p:nvPr/>
          </p:nvSpPr>
          <p:spPr>
            <a:xfrm>
              <a:off x="0" y="5242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9" name="Pravokutnik: zaobljeni kutovi 4">
              <a:extLst>
                <a:ext uri="{FF2B5EF4-FFF2-40B4-BE49-F238E27FC236}">
                  <a16:creationId xmlns:a16="http://schemas.microsoft.com/office/drawing/2014/main" id="{5C9876EF-88F0-3245-CD09-9A62944D1E01}"/>
                </a:ext>
              </a:extLst>
            </p:cNvPr>
            <p:cNvSpPr txBox="1"/>
            <p:nvPr/>
          </p:nvSpPr>
          <p:spPr>
            <a:xfrm>
              <a:off x="38838" y="9126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Koračni motor</a:t>
              </a:r>
              <a:endParaRPr lang="en-US" sz="3400" kern="1200" dirty="0"/>
            </a:p>
          </p:txBody>
        </p:sp>
      </p:grpSp>
      <p:grpSp>
        <p:nvGrpSpPr>
          <p:cNvPr id="10" name="Grupa 9">
            <a:extLst>
              <a:ext uri="{FF2B5EF4-FFF2-40B4-BE49-F238E27FC236}">
                <a16:creationId xmlns:a16="http://schemas.microsoft.com/office/drawing/2014/main" id="{B41C4A7C-D167-C384-93FC-882732175D16}"/>
              </a:ext>
            </a:extLst>
          </p:cNvPr>
          <p:cNvGrpSpPr/>
          <p:nvPr/>
        </p:nvGrpSpPr>
        <p:grpSpPr>
          <a:xfrm>
            <a:off x="561975" y="275310"/>
            <a:ext cx="11280816" cy="795600"/>
            <a:chOff x="0" y="5397919"/>
            <a:chExt cx="5450236" cy="795600"/>
          </a:xfrm>
        </p:grpSpPr>
        <p:sp>
          <p:nvSpPr>
            <p:cNvPr id="11" name="Pravokutnik: zaobljeni kutovi 10">
              <a:extLst>
                <a:ext uri="{FF2B5EF4-FFF2-40B4-BE49-F238E27FC236}">
                  <a16:creationId xmlns:a16="http://schemas.microsoft.com/office/drawing/2014/main" id="{FF515599-8597-90BC-986A-EAB735CFD524}"/>
                </a:ext>
              </a:extLst>
            </p:cNvPr>
            <p:cNvSpPr/>
            <p:nvPr/>
          </p:nvSpPr>
          <p:spPr>
            <a:xfrm>
              <a:off x="0" y="53979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7061"/>
                <a:alphaOff val="0"/>
              </a:schemeClr>
            </a:fillRef>
            <a:effectRef idx="2">
              <a:schemeClr val="accent5">
                <a:hueOff val="0"/>
                <a:satOff val="0"/>
                <a:lumOff val="-7061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2" name="Pravokutnik: zaobljeni kutovi 4">
              <a:extLst>
                <a:ext uri="{FF2B5EF4-FFF2-40B4-BE49-F238E27FC236}">
                  <a16:creationId xmlns:a16="http://schemas.microsoft.com/office/drawing/2014/main" id="{4D3EEA5D-30B6-B2D3-7F8A-A29FFEAFE5B0}"/>
                </a:ext>
              </a:extLst>
            </p:cNvPr>
            <p:cNvSpPr txBox="1"/>
            <p:nvPr/>
          </p:nvSpPr>
          <p:spPr>
            <a:xfrm>
              <a:off x="38838" y="54367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Relej</a:t>
              </a:r>
              <a:endParaRPr lang="en-US" sz="3400" kern="1200" dirty="0"/>
            </a:p>
          </p:txBody>
        </p:sp>
      </p:grpSp>
      <p:grpSp>
        <p:nvGrpSpPr>
          <p:cNvPr id="13" name="Grupa 12">
            <a:extLst>
              <a:ext uri="{FF2B5EF4-FFF2-40B4-BE49-F238E27FC236}">
                <a16:creationId xmlns:a16="http://schemas.microsoft.com/office/drawing/2014/main" id="{D4206700-056A-21D0-4A0E-ED8578449998}"/>
              </a:ext>
            </a:extLst>
          </p:cNvPr>
          <p:cNvGrpSpPr/>
          <p:nvPr/>
        </p:nvGrpSpPr>
        <p:grpSpPr>
          <a:xfrm>
            <a:off x="6391815" y="5715497"/>
            <a:ext cx="5450974" cy="795600"/>
            <a:chOff x="0" y="4504399"/>
            <a:chExt cx="5450236" cy="795600"/>
          </a:xfrm>
        </p:grpSpPr>
        <p:sp>
          <p:nvSpPr>
            <p:cNvPr id="14" name="Pravokutnik: zaobljeni kutovi 13">
              <a:extLst>
                <a:ext uri="{FF2B5EF4-FFF2-40B4-BE49-F238E27FC236}">
                  <a16:creationId xmlns:a16="http://schemas.microsoft.com/office/drawing/2014/main" id="{0E07F5D8-AE06-0B04-D64B-C8F7134BCA40}"/>
                </a:ext>
              </a:extLst>
            </p:cNvPr>
            <p:cNvSpPr/>
            <p:nvPr/>
          </p:nvSpPr>
          <p:spPr>
            <a:xfrm>
              <a:off x="0" y="450439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5884"/>
                <a:alphaOff val="0"/>
              </a:schemeClr>
            </a:fillRef>
            <a:effectRef idx="2">
              <a:schemeClr val="accent5">
                <a:hueOff val="0"/>
                <a:satOff val="0"/>
                <a:lumOff val="-588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5" name="Pravokutnik: zaobljeni kutovi 4">
              <a:extLst>
                <a:ext uri="{FF2B5EF4-FFF2-40B4-BE49-F238E27FC236}">
                  <a16:creationId xmlns:a16="http://schemas.microsoft.com/office/drawing/2014/main" id="{E9E4D1CD-19CF-2132-BED4-ABDB03B1B691}"/>
                </a:ext>
              </a:extLst>
            </p:cNvPr>
            <p:cNvSpPr txBox="1"/>
            <p:nvPr/>
          </p:nvSpPr>
          <p:spPr>
            <a:xfrm>
              <a:off x="38838" y="454323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BLE modul HC-05</a:t>
              </a:r>
              <a:endParaRPr lang="en-US" sz="3400" kern="1200"/>
            </a:p>
          </p:txBody>
        </p:sp>
      </p:grp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8FBEEE4-4410-EA66-9130-226B00157E0A}"/>
              </a:ext>
            </a:extLst>
          </p:cNvPr>
          <p:cNvGrpSpPr/>
          <p:nvPr/>
        </p:nvGrpSpPr>
        <p:grpSpPr>
          <a:xfrm>
            <a:off x="6392553" y="4813355"/>
            <a:ext cx="5450974" cy="795600"/>
            <a:chOff x="0" y="3610879"/>
            <a:chExt cx="5450236" cy="795600"/>
          </a:xfrm>
        </p:grpSpPr>
        <p:sp>
          <p:nvSpPr>
            <p:cNvPr id="17" name="Pravokutnik: zaobljeni kutovi 16">
              <a:extLst>
                <a:ext uri="{FF2B5EF4-FFF2-40B4-BE49-F238E27FC236}">
                  <a16:creationId xmlns:a16="http://schemas.microsoft.com/office/drawing/2014/main" id="{841468FB-41DF-C098-B09F-509BB45B1C98}"/>
                </a:ext>
              </a:extLst>
            </p:cNvPr>
            <p:cNvSpPr/>
            <p:nvPr/>
          </p:nvSpPr>
          <p:spPr>
            <a:xfrm>
              <a:off x="0" y="361087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4707"/>
                <a:alphaOff val="0"/>
              </a:schemeClr>
            </a:fillRef>
            <a:effectRef idx="2">
              <a:schemeClr val="accent5">
                <a:hueOff val="0"/>
                <a:satOff val="0"/>
                <a:lumOff val="-470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8" name="Pravokutnik: zaobljeni kutovi 4">
              <a:extLst>
                <a:ext uri="{FF2B5EF4-FFF2-40B4-BE49-F238E27FC236}">
                  <a16:creationId xmlns:a16="http://schemas.microsoft.com/office/drawing/2014/main" id="{DFE2B69F-FBDD-80E0-8903-598BA2BA657A}"/>
                </a:ext>
              </a:extLst>
            </p:cNvPr>
            <p:cNvSpPr txBox="1"/>
            <p:nvPr/>
          </p:nvSpPr>
          <p:spPr>
            <a:xfrm>
              <a:off x="38838" y="364971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Napajanje</a:t>
              </a:r>
              <a:endParaRPr lang="en-US" sz="3400" kern="1200" dirty="0"/>
            </a:p>
          </p:txBody>
        </p:sp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CE80A3F-04F7-03CF-9723-DD63076E900E}"/>
              </a:ext>
            </a:extLst>
          </p:cNvPr>
          <p:cNvGrpSpPr/>
          <p:nvPr/>
        </p:nvGrpSpPr>
        <p:grpSpPr>
          <a:xfrm>
            <a:off x="6392553" y="3900279"/>
            <a:ext cx="5450236" cy="795600"/>
            <a:chOff x="0" y="2717359"/>
            <a:chExt cx="5450236" cy="795600"/>
          </a:xfrm>
        </p:grpSpPr>
        <p:sp>
          <p:nvSpPr>
            <p:cNvPr id="20" name="Pravokutnik: zaobljeni kutovi 19">
              <a:extLst>
                <a:ext uri="{FF2B5EF4-FFF2-40B4-BE49-F238E27FC236}">
                  <a16:creationId xmlns:a16="http://schemas.microsoft.com/office/drawing/2014/main" id="{7987E5D8-F3C9-4783-DDD5-4EA19D46CC86}"/>
                </a:ext>
              </a:extLst>
            </p:cNvPr>
            <p:cNvSpPr/>
            <p:nvPr/>
          </p:nvSpPr>
          <p:spPr>
            <a:xfrm>
              <a:off x="0" y="271735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3530"/>
                <a:alphaOff val="0"/>
              </a:schemeClr>
            </a:fillRef>
            <a:effectRef idx="2">
              <a:schemeClr val="accent5">
                <a:hueOff val="0"/>
                <a:satOff val="0"/>
                <a:lumOff val="-353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1" name="Pravokutnik: zaobljeni kutovi 4">
              <a:extLst>
                <a:ext uri="{FF2B5EF4-FFF2-40B4-BE49-F238E27FC236}">
                  <a16:creationId xmlns:a16="http://schemas.microsoft.com/office/drawing/2014/main" id="{10E312EA-A2DD-3EA5-2108-5E7DC1DE5AB2}"/>
                </a:ext>
              </a:extLst>
            </p:cNvPr>
            <p:cNvSpPr txBox="1"/>
            <p:nvPr/>
          </p:nvSpPr>
          <p:spPr>
            <a:xfrm>
              <a:off x="38838" y="275619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Granična sklopka</a:t>
              </a:r>
              <a:endParaRPr lang="en-US" sz="3400" kern="1200" dirty="0"/>
            </a:p>
          </p:txBody>
        </p:sp>
      </p:grpSp>
      <p:grpSp>
        <p:nvGrpSpPr>
          <p:cNvPr id="22" name="Grupa 21">
            <a:extLst>
              <a:ext uri="{FF2B5EF4-FFF2-40B4-BE49-F238E27FC236}">
                <a16:creationId xmlns:a16="http://schemas.microsoft.com/office/drawing/2014/main" id="{44A25876-ADB7-8BFA-AB15-9E15C07AECB5}"/>
              </a:ext>
            </a:extLst>
          </p:cNvPr>
          <p:cNvGrpSpPr/>
          <p:nvPr/>
        </p:nvGrpSpPr>
        <p:grpSpPr>
          <a:xfrm>
            <a:off x="6392553" y="2987203"/>
            <a:ext cx="5450238" cy="795600"/>
            <a:chOff x="0" y="1823839"/>
            <a:chExt cx="5450236" cy="795600"/>
          </a:xfrm>
        </p:grpSpPr>
        <p:sp>
          <p:nvSpPr>
            <p:cNvPr id="23" name="Pravokutnik: zaobljeni kutovi 22">
              <a:extLst>
                <a:ext uri="{FF2B5EF4-FFF2-40B4-BE49-F238E27FC236}">
                  <a16:creationId xmlns:a16="http://schemas.microsoft.com/office/drawing/2014/main" id="{97CFFB5A-30F1-F7A8-1D8F-D44DCF95D098}"/>
                </a:ext>
              </a:extLst>
            </p:cNvPr>
            <p:cNvSpPr/>
            <p:nvPr/>
          </p:nvSpPr>
          <p:spPr>
            <a:xfrm>
              <a:off x="0" y="182383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2354"/>
                <a:alphaOff val="0"/>
              </a:schemeClr>
            </a:fillRef>
            <a:effectRef idx="2">
              <a:schemeClr val="accent5">
                <a:hueOff val="0"/>
                <a:satOff val="0"/>
                <a:lumOff val="-235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4" name="Pravokutnik: zaobljeni kutovi 4">
              <a:extLst>
                <a:ext uri="{FF2B5EF4-FFF2-40B4-BE49-F238E27FC236}">
                  <a16:creationId xmlns:a16="http://schemas.microsoft.com/office/drawing/2014/main" id="{2356FAA2-E0EA-31CF-6A52-79F6D0106479}"/>
                </a:ext>
              </a:extLst>
            </p:cNvPr>
            <p:cNvSpPr txBox="1"/>
            <p:nvPr/>
          </p:nvSpPr>
          <p:spPr>
            <a:xfrm>
              <a:off x="38838" y="186267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Motorni pogon</a:t>
              </a:r>
              <a:endParaRPr lang="en-US" sz="3400" kern="1200"/>
            </a:p>
          </p:txBody>
        </p:sp>
      </p:grpSp>
      <p:grpSp>
        <p:nvGrpSpPr>
          <p:cNvPr id="25" name="Grupa 24">
            <a:extLst>
              <a:ext uri="{FF2B5EF4-FFF2-40B4-BE49-F238E27FC236}">
                <a16:creationId xmlns:a16="http://schemas.microsoft.com/office/drawing/2014/main" id="{DC967847-B90A-BB6E-2872-139F21837E27}"/>
              </a:ext>
            </a:extLst>
          </p:cNvPr>
          <p:cNvGrpSpPr/>
          <p:nvPr/>
        </p:nvGrpSpPr>
        <p:grpSpPr>
          <a:xfrm>
            <a:off x="6392553" y="2085061"/>
            <a:ext cx="5450237" cy="795600"/>
            <a:chOff x="0" y="930319"/>
            <a:chExt cx="5450236" cy="795600"/>
          </a:xfrm>
        </p:grpSpPr>
        <p:sp>
          <p:nvSpPr>
            <p:cNvPr id="26" name="Pravokutnik: zaobljeni kutovi 25">
              <a:extLst>
                <a:ext uri="{FF2B5EF4-FFF2-40B4-BE49-F238E27FC236}">
                  <a16:creationId xmlns:a16="http://schemas.microsoft.com/office/drawing/2014/main" id="{F8C8EBC3-9417-60C5-B676-EA54311E19F7}"/>
                </a:ext>
              </a:extLst>
            </p:cNvPr>
            <p:cNvSpPr/>
            <p:nvPr/>
          </p:nvSpPr>
          <p:spPr>
            <a:xfrm>
              <a:off x="0" y="9303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1177"/>
                <a:alphaOff val="0"/>
              </a:schemeClr>
            </a:fillRef>
            <a:effectRef idx="2">
              <a:schemeClr val="accent5">
                <a:hueOff val="0"/>
                <a:satOff val="0"/>
                <a:lumOff val="-117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7" name="Pravokutnik: zaobljeni kutovi 4">
              <a:extLst>
                <a:ext uri="{FF2B5EF4-FFF2-40B4-BE49-F238E27FC236}">
                  <a16:creationId xmlns:a16="http://schemas.microsoft.com/office/drawing/2014/main" id="{1CCE9782-A81D-88BF-19F2-0A348D2F0649}"/>
                </a:ext>
              </a:extLst>
            </p:cNvPr>
            <p:cNvSpPr txBox="1"/>
            <p:nvPr/>
          </p:nvSpPr>
          <p:spPr>
            <a:xfrm>
              <a:off x="38838" y="9691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Pumpa</a:t>
              </a:r>
              <a:endParaRPr lang="en-US" sz="3400" kern="1200" dirty="0"/>
            </a:p>
          </p:txBody>
        </p:sp>
      </p:grpSp>
      <p:pic>
        <p:nvPicPr>
          <p:cNvPr id="3" name="Slika 2" descr="Slika na kojoj se prikazuje tekst, elektronički&#10;&#10;Opis je automatski generiran">
            <a:extLst>
              <a:ext uri="{FF2B5EF4-FFF2-40B4-BE49-F238E27FC236}">
                <a16:creationId xmlns:a16="http://schemas.microsoft.com/office/drawing/2014/main" id="{6F24A3A3-1617-7D09-2A79-2CB2A8C2D9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394" b="69606" l="10841" r="91589">
                        <a14:foregroundMark x1="11028" y1="69606" x2="11589" y2="31323"/>
                        <a14:foregroundMark x1="91963" y1="70070" x2="91402" y2="41067"/>
                        <a14:foregroundMark x1="91402" y1="41067" x2="91589" y2="303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38" t="28699" r="4817" b="26557"/>
          <a:stretch/>
        </p:blipFill>
        <p:spPr bwMode="auto">
          <a:xfrm rot="5400000">
            <a:off x="415946" y="2883426"/>
            <a:ext cx="5007367" cy="204895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53070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2CF51A5-1DA8-A74F-CB5B-FD9E8076A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45090"/>
            <a:ext cx="6605337" cy="5603310"/>
          </a:xfrm>
        </p:spPr>
        <p:txBody>
          <a:bodyPr>
            <a:normAutofit/>
          </a:bodyPr>
          <a:lstStyle/>
          <a:p>
            <a:r>
              <a:rPr lang="hr-HR" sz="5400" dirty="0"/>
              <a:t>HARDVERSKI DIO</a:t>
            </a:r>
            <a:br>
              <a:rPr lang="hr-HR" dirty="0"/>
            </a:br>
            <a:r>
              <a:rPr lang="hr-HR" sz="3600" dirty="0"/>
              <a:t>(</a:t>
            </a:r>
            <a:r>
              <a:rPr lang="hr-HR" sz="3200" dirty="0"/>
              <a:t>Mehaničke komponente)</a:t>
            </a:r>
            <a:endParaRPr lang="hr-HR" dirty="0"/>
          </a:p>
        </p:txBody>
      </p:sp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65D40468-D32F-88B1-F0FB-013D1B75BBAA}"/>
              </a:ext>
            </a:extLst>
          </p:cNvPr>
          <p:cNvSpPr txBox="1">
            <a:spLocks/>
          </p:cNvSpPr>
          <p:nvPr/>
        </p:nvSpPr>
        <p:spPr>
          <a:xfrm>
            <a:off x="1895153" y="2257654"/>
            <a:ext cx="3904296" cy="3300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03454" indent="-203454" defTabSz="813816">
              <a:spcBef>
                <a:spcPts val="890"/>
              </a:spcBef>
            </a:pPr>
            <a:endParaRPr lang="hr-HR" sz="3600" dirty="0"/>
          </a:p>
        </p:txBody>
      </p:sp>
      <p:graphicFrame>
        <p:nvGraphicFramePr>
          <p:cNvPr id="6" name="Rezervirano mjesto sadržaja 2">
            <a:extLst>
              <a:ext uri="{FF2B5EF4-FFF2-40B4-BE49-F238E27FC236}">
                <a16:creationId xmlns:a16="http://schemas.microsoft.com/office/drawing/2014/main" id="{F11CA4CB-8762-8373-6BAB-E025D7753A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7909803"/>
              </p:ext>
            </p:extLst>
          </p:nvPr>
        </p:nvGraphicFramePr>
        <p:xfrm>
          <a:off x="6585284" y="313840"/>
          <a:ext cx="5450236" cy="6230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976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6AE7B63-D295-41BA-AC4A-E390B90E5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A291990A-D425-3D0F-0022-4FEB7CCAF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472" y="609600"/>
            <a:ext cx="6340084" cy="1326321"/>
          </a:xfrm>
        </p:spPr>
        <p:txBody>
          <a:bodyPr>
            <a:normAutofit/>
          </a:bodyPr>
          <a:lstStyle/>
          <a:p>
            <a:r>
              <a:rPr lang="hr-HR">
                <a:solidFill>
                  <a:srgbClr val="FFFFFF"/>
                </a:solidFill>
              </a:rPr>
              <a:t>ToK IZRADE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6DD7D1-E01C-464B-945C-F6E88018E0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0E4150-F3C6-4470-AF85-36BFD3E3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713428A-B2D7-2F65-2B44-269AA46A7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471" y="2096063"/>
            <a:ext cx="6340085" cy="3957131"/>
          </a:xfrm>
        </p:spPr>
        <p:txBody>
          <a:bodyPr>
            <a:normAutofit/>
          </a:bodyPr>
          <a:lstStyle/>
          <a:p>
            <a:r>
              <a:rPr lang="hr-HR" dirty="0">
                <a:solidFill>
                  <a:srgbClr val="FFFFFF"/>
                </a:solidFill>
              </a:rPr>
              <a:t>Prva faza izrade bila je izrada pomične platforme</a:t>
            </a:r>
          </a:p>
          <a:p>
            <a:r>
              <a:rPr lang="hr-HR" dirty="0">
                <a:solidFill>
                  <a:srgbClr val="FFFFFF"/>
                </a:solidFill>
              </a:rPr>
              <a:t>Cilj:</a:t>
            </a:r>
          </a:p>
          <a:p>
            <a:pPr lvl="1"/>
            <a:r>
              <a:rPr lang="hr-HR" dirty="0">
                <a:solidFill>
                  <a:srgbClr val="FFFFFF"/>
                </a:solidFill>
              </a:rPr>
              <a:t>Pokrenuti platformu</a:t>
            </a:r>
          </a:p>
          <a:p>
            <a:pPr lvl="1"/>
            <a:r>
              <a:rPr lang="hr-HR" dirty="0">
                <a:solidFill>
                  <a:srgbClr val="FFFFFF"/>
                </a:solidFill>
              </a:rPr>
              <a:t>Zadati koordinate koje će pratiti</a:t>
            </a:r>
          </a:p>
          <a:p>
            <a:pPr lvl="1"/>
            <a:r>
              <a:rPr lang="hr-HR" dirty="0">
                <a:solidFill>
                  <a:srgbClr val="FFFFFF"/>
                </a:solidFill>
              </a:rPr>
              <a:t>Pokrenuti motore za podizanje pomične platforme</a:t>
            </a:r>
          </a:p>
          <a:p>
            <a:pPr lvl="1"/>
            <a:endParaRPr lang="hr-HR" dirty="0">
              <a:solidFill>
                <a:srgbClr val="FFFFFF"/>
              </a:solidFill>
            </a:endParaRPr>
          </a:p>
          <a:p>
            <a:r>
              <a:rPr lang="hr-HR" dirty="0">
                <a:solidFill>
                  <a:srgbClr val="FFFFFF"/>
                </a:solidFill>
              </a:rPr>
              <a:t>Poteškoće:</a:t>
            </a:r>
          </a:p>
          <a:p>
            <a:pPr lvl="1"/>
            <a:r>
              <a:rPr lang="hr-HR" dirty="0" err="1">
                <a:solidFill>
                  <a:srgbClr val="FFFFFF"/>
                </a:solidFill>
              </a:rPr>
              <a:t>Switch</a:t>
            </a:r>
            <a:r>
              <a:rPr lang="hr-HR" dirty="0">
                <a:solidFill>
                  <a:srgbClr val="FFFFFF"/>
                </a:solidFill>
              </a:rPr>
              <a:t> nekada nije radio</a:t>
            </a:r>
          </a:p>
          <a:p>
            <a:pPr lvl="1"/>
            <a:r>
              <a:rPr lang="hr-HR" dirty="0">
                <a:solidFill>
                  <a:srgbClr val="FFFFFF"/>
                </a:solidFill>
              </a:rPr>
              <a:t>Motori nisu bili dobro nivelirani</a:t>
            </a:r>
          </a:p>
        </p:txBody>
      </p:sp>
      <p:pic>
        <p:nvPicPr>
          <p:cNvPr id="5" name="Slika 4" descr="Slika na kojoj se prikazuje prijenosno računalo, u dvorani, računalo, elektronika">
            <a:extLst>
              <a:ext uri="{FF2B5EF4-FFF2-40B4-BE49-F238E27FC236}">
                <a16:creationId xmlns:a16="http://schemas.microsoft.com/office/drawing/2014/main" id="{3AA2E1FD-E97E-DF80-D8DB-822749DE9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902" y="927026"/>
            <a:ext cx="2819125" cy="500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6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A4D5CA98-5F38-7912-357D-B3442C026C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4332" r="34332" b="14"/>
          <a:stretch/>
        </p:blipFill>
        <p:spPr>
          <a:xfrm rot="16200000">
            <a:off x="3759900" y="-1310504"/>
            <a:ext cx="4501455" cy="7757827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F316B519-EBFB-8754-7233-38AF0D75B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819137"/>
            <a:ext cx="10353761" cy="9403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/>
              <a:t>Finalni</a:t>
            </a:r>
            <a:r>
              <a:rPr lang="en-US" sz="3600" dirty="0"/>
              <a:t> </a:t>
            </a:r>
            <a:r>
              <a:rPr lang="en-US" sz="3600" dirty="0" err="1"/>
              <a:t>produkt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6915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3349864-8A2B-3084-2C22-1B3ED3293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765839"/>
            <a:ext cx="10686727" cy="1326321"/>
          </a:xfrm>
        </p:spPr>
        <p:txBody>
          <a:bodyPr>
            <a:normAutofit fontScale="90000"/>
          </a:bodyPr>
          <a:lstStyle/>
          <a:p>
            <a:r>
              <a:rPr lang="hr-HR" sz="8800" dirty="0"/>
              <a:t>HVALA NA PAŽNJI!!!</a:t>
            </a:r>
          </a:p>
        </p:txBody>
      </p:sp>
    </p:spTree>
    <p:extLst>
      <p:ext uri="{BB962C8B-B14F-4D97-AF65-F5344CB8AC3E}">
        <p14:creationId xmlns:p14="http://schemas.microsoft.com/office/powerpoint/2010/main" val="1740148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F9DF71E-92CC-CDEB-9A26-1D3B1E616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09" y="609600"/>
            <a:ext cx="10935047" cy="2518611"/>
          </a:xfrm>
        </p:spPr>
        <p:txBody>
          <a:bodyPr>
            <a:normAutofit/>
          </a:bodyPr>
          <a:lstStyle/>
          <a:p>
            <a:r>
              <a:rPr lang="hr-HR" sz="5400" dirty="0"/>
              <a:t>Što je potaklo ideju?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67B9A587-B4A1-5443-F726-B52331BBC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3617" y="2812472"/>
            <a:ext cx="9812829" cy="2964874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hr-HR" sz="3200" dirty="0"/>
              <a:t> Izrada korisnog uređaja za kućne zabave</a:t>
            </a:r>
          </a:p>
          <a:p>
            <a:pPr>
              <a:buFont typeface="Wingdings" panose="05000000000000000000" pitchFamily="2" charset="2"/>
              <a:buChar char="q"/>
            </a:pPr>
            <a:endParaRPr lang="hr-HR" sz="3200" dirty="0"/>
          </a:p>
          <a:p>
            <a:pPr>
              <a:buFont typeface="Wingdings" panose="05000000000000000000" pitchFamily="2" charset="2"/>
              <a:buChar char="q"/>
            </a:pPr>
            <a:r>
              <a:rPr lang="hr-HR" sz="3200" dirty="0"/>
              <a:t>Mogućnost izrade uređaja kod kuće </a:t>
            </a:r>
          </a:p>
          <a:p>
            <a:pPr>
              <a:buFont typeface="Wingdings" panose="05000000000000000000" pitchFamily="2" charset="2"/>
              <a:buChar char="q"/>
            </a:pPr>
            <a:endParaRPr lang="hr-HR" sz="3200" dirty="0"/>
          </a:p>
          <a:p>
            <a:pPr>
              <a:buFont typeface="Wingdings" panose="05000000000000000000" pitchFamily="2" charset="2"/>
              <a:buChar char="q"/>
            </a:pPr>
            <a:r>
              <a:rPr lang="hr-HR" sz="3200" dirty="0"/>
              <a:t> Mogućnost unaprijeđena za profesionalnu upotrebu</a:t>
            </a:r>
          </a:p>
          <a:p>
            <a:pPr>
              <a:buFont typeface="Wingdings" panose="05000000000000000000" pitchFamily="2" charset="2"/>
              <a:buChar char="q"/>
            </a:pPr>
            <a:endParaRPr lang="hr-HR" sz="3200" dirty="0"/>
          </a:p>
        </p:txBody>
      </p:sp>
    </p:spTree>
    <p:extLst>
      <p:ext uri="{BB962C8B-B14F-4D97-AF65-F5344CB8AC3E}">
        <p14:creationId xmlns:p14="http://schemas.microsoft.com/office/powerpoint/2010/main" val="2785701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94E213D-3FA7-4D59-80B5-015897DCA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9463BF83-6084-BC7A-0D63-7DFC1FF59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5091" y="609600"/>
            <a:ext cx="5756909" cy="2443566"/>
          </a:xfrm>
        </p:spPr>
        <p:txBody>
          <a:bodyPr>
            <a:normAutofit fontScale="90000"/>
          </a:bodyPr>
          <a:lstStyle/>
          <a:p>
            <a:pPr algn="l"/>
            <a:r>
              <a:rPr lang="hr-HR" sz="7200" dirty="0">
                <a:solidFill>
                  <a:srgbClr val="FFFFFF"/>
                </a:solidFill>
              </a:rPr>
              <a:t>3d printanje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D63BE23-20C0-4F37-860E-0892A4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5229225" cy="5391150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FCB1CB90-101F-ECE6-BBB7-4A01B937EB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98" r="7902"/>
          <a:stretch/>
        </p:blipFill>
        <p:spPr>
          <a:xfrm>
            <a:off x="1141857" y="1408512"/>
            <a:ext cx="4450460" cy="404097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49AB149-D0D3-42EA-8B4C-F39E213AE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496" y="799817"/>
            <a:ext cx="5109182" cy="5258367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851B214-DA3B-0B27-D8D0-F69B08694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5091" y="3308684"/>
            <a:ext cx="4832465" cy="27495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hr-HR" sz="3600" dirty="0">
                <a:solidFill>
                  <a:srgbClr val="FFFFFF"/>
                </a:solidFill>
              </a:rPr>
              <a:t> PLA materijal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hr-HR" sz="3600" dirty="0">
                <a:solidFill>
                  <a:srgbClr val="FFFFFF"/>
                </a:solidFill>
              </a:rPr>
              <a:t> FUSION 360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hr-HR" sz="3600" dirty="0">
                <a:solidFill>
                  <a:srgbClr val="FFFFFF"/>
                </a:solidFill>
              </a:rPr>
              <a:t> CURA SLICER</a:t>
            </a:r>
          </a:p>
          <a:p>
            <a:endParaRPr lang="hr-H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9350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6FF64BF-4C6E-E7BC-9D2E-463D0D62A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hr-HR" sz="6000" dirty="0"/>
              <a:t>PROGRAMSKI DIO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2AC96-1E47-421C-A03F-F98E354EB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95500"/>
            <a:ext cx="12192000" cy="4762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Rezervirano mjesto sadržaja 2">
            <a:extLst>
              <a:ext uri="{FF2B5EF4-FFF2-40B4-BE49-F238E27FC236}">
                <a16:creationId xmlns:a16="http://schemas.microsoft.com/office/drawing/2014/main" id="{FD922A0E-DE0E-FCB1-C3C6-72D05B09E5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074235"/>
              </p:ext>
            </p:extLst>
          </p:nvPr>
        </p:nvGraphicFramePr>
        <p:xfrm>
          <a:off x="914400" y="2417233"/>
          <a:ext cx="10353675" cy="3305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49576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2CF51A5-1DA8-A74F-CB5B-FD9E8076A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45090"/>
            <a:ext cx="6605337" cy="5603310"/>
          </a:xfrm>
        </p:spPr>
        <p:txBody>
          <a:bodyPr>
            <a:normAutofit/>
          </a:bodyPr>
          <a:lstStyle/>
          <a:p>
            <a:r>
              <a:rPr lang="hr-HR" sz="5400" dirty="0"/>
              <a:t>HARDVERSKI DIO</a:t>
            </a:r>
            <a:br>
              <a:rPr lang="hr-HR" dirty="0"/>
            </a:br>
            <a:r>
              <a:rPr lang="hr-HR" sz="3600" dirty="0"/>
              <a:t>(</a:t>
            </a:r>
            <a:r>
              <a:rPr lang="hr-HR" sz="3200" dirty="0"/>
              <a:t>Električne komponente)</a:t>
            </a:r>
            <a:endParaRPr lang="hr-HR" dirty="0"/>
          </a:p>
        </p:txBody>
      </p:sp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65D40468-D32F-88B1-F0FB-013D1B75BBAA}"/>
              </a:ext>
            </a:extLst>
          </p:cNvPr>
          <p:cNvSpPr txBox="1">
            <a:spLocks/>
          </p:cNvSpPr>
          <p:nvPr/>
        </p:nvSpPr>
        <p:spPr>
          <a:xfrm>
            <a:off x="1895153" y="2257654"/>
            <a:ext cx="3904296" cy="3300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03454" indent="-203454" defTabSz="813816">
              <a:spcBef>
                <a:spcPts val="890"/>
              </a:spcBef>
            </a:pPr>
            <a:endParaRPr lang="hr-HR" sz="3600" dirty="0"/>
          </a:p>
        </p:txBody>
      </p:sp>
      <p:graphicFrame>
        <p:nvGraphicFramePr>
          <p:cNvPr id="6" name="Rezervirano mjesto sadržaja 2">
            <a:extLst>
              <a:ext uri="{FF2B5EF4-FFF2-40B4-BE49-F238E27FC236}">
                <a16:creationId xmlns:a16="http://schemas.microsoft.com/office/drawing/2014/main" id="{F11CA4CB-8762-8373-6BAB-E025D7753A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053021"/>
              </p:ext>
            </p:extLst>
          </p:nvPr>
        </p:nvGraphicFramePr>
        <p:xfrm>
          <a:off x="6585284" y="313840"/>
          <a:ext cx="5450236" cy="6230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41896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65D40468-D32F-88B1-F0FB-013D1B75BBAA}"/>
              </a:ext>
            </a:extLst>
          </p:cNvPr>
          <p:cNvSpPr txBox="1">
            <a:spLocks/>
          </p:cNvSpPr>
          <p:nvPr/>
        </p:nvSpPr>
        <p:spPr>
          <a:xfrm>
            <a:off x="1895153" y="2257654"/>
            <a:ext cx="3904296" cy="3300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03454" indent="-203454" defTabSz="813816">
              <a:spcBef>
                <a:spcPts val="890"/>
              </a:spcBef>
            </a:pPr>
            <a:endParaRPr lang="hr-HR" sz="3600" dirty="0"/>
          </a:p>
        </p:txBody>
      </p:sp>
      <p:grpSp>
        <p:nvGrpSpPr>
          <p:cNvPr id="10" name="Grupa 9">
            <a:extLst>
              <a:ext uri="{FF2B5EF4-FFF2-40B4-BE49-F238E27FC236}">
                <a16:creationId xmlns:a16="http://schemas.microsoft.com/office/drawing/2014/main" id="{B41C4A7C-D167-C384-93FC-882732175D16}"/>
              </a:ext>
            </a:extLst>
          </p:cNvPr>
          <p:cNvGrpSpPr/>
          <p:nvPr/>
        </p:nvGrpSpPr>
        <p:grpSpPr>
          <a:xfrm>
            <a:off x="6270792" y="5751294"/>
            <a:ext cx="5450236" cy="795600"/>
            <a:chOff x="0" y="5397919"/>
            <a:chExt cx="5450236" cy="795600"/>
          </a:xfrm>
        </p:grpSpPr>
        <p:sp>
          <p:nvSpPr>
            <p:cNvPr id="11" name="Pravokutnik: zaobljeni kutovi 10">
              <a:extLst>
                <a:ext uri="{FF2B5EF4-FFF2-40B4-BE49-F238E27FC236}">
                  <a16:creationId xmlns:a16="http://schemas.microsoft.com/office/drawing/2014/main" id="{FF515599-8597-90BC-986A-EAB735CFD524}"/>
                </a:ext>
              </a:extLst>
            </p:cNvPr>
            <p:cNvSpPr/>
            <p:nvPr/>
          </p:nvSpPr>
          <p:spPr>
            <a:xfrm>
              <a:off x="0" y="53979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7061"/>
                <a:alphaOff val="0"/>
              </a:schemeClr>
            </a:fillRef>
            <a:effectRef idx="2">
              <a:schemeClr val="accent5">
                <a:hueOff val="0"/>
                <a:satOff val="0"/>
                <a:lumOff val="-7061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2" name="Pravokutnik: zaobljeni kutovi 4">
              <a:extLst>
                <a:ext uri="{FF2B5EF4-FFF2-40B4-BE49-F238E27FC236}">
                  <a16:creationId xmlns:a16="http://schemas.microsoft.com/office/drawing/2014/main" id="{4D3EEA5D-30B6-B2D3-7F8A-A29FFEAFE5B0}"/>
                </a:ext>
              </a:extLst>
            </p:cNvPr>
            <p:cNvSpPr txBox="1"/>
            <p:nvPr/>
          </p:nvSpPr>
          <p:spPr>
            <a:xfrm>
              <a:off x="38838" y="54367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Relej</a:t>
              </a:r>
              <a:endParaRPr lang="en-US" sz="3400" kern="1200"/>
            </a:p>
          </p:txBody>
        </p:sp>
      </p:grpSp>
      <p:grpSp>
        <p:nvGrpSpPr>
          <p:cNvPr id="13" name="Grupa 12">
            <a:extLst>
              <a:ext uri="{FF2B5EF4-FFF2-40B4-BE49-F238E27FC236}">
                <a16:creationId xmlns:a16="http://schemas.microsoft.com/office/drawing/2014/main" id="{D4206700-056A-21D0-4A0E-ED8578449998}"/>
              </a:ext>
            </a:extLst>
          </p:cNvPr>
          <p:cNvGrpSpPr/>
          <p:nvPr/>
        </p:nvGrpSpPr>
        <p:grpSpPr>
          <a:xfrm>
            <a:off x="6270790" y="4843685"/>
            <a:ext cx="5450236" cy="795600"/>
            <a:chOff x="0" y="4504399"/>
            <a:chExt cx="5450236" cy="795600"/>
          </a:xfrm>
        </p:grpSpPr>
        <p:sp>
          <p:nvSpPr>
            <p:cNvPr id="14" name="Pravokutnik: zaobljeni kutovi 13">
              <a:extLst>
                <a:ext uri="{FF2B5EF4-FFF2-40B4-BE49-F238E27FC236}">
                  <a16:creationId xmlns:a16="http://schemas.microsoft.com/office/drawing/2014/main" id="{0E07F5D8-AE06-0B04-D64B-C8F7134BCA40}"/>
                </a:ext>
              </a:extLst>
            </p:cNvPr>
            <p:cNvSpPr/>
            <p:nvPr/>
          </p:nvSpPr>
          <p:spPr>
            <a:xfrm>
              <a:off x="0" y="450439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5884"/>
                <a:alphaOff val="0"/>
              </a:schemeClr>
            </a:fillRef>
            <a:effectRef idx="2">
              <a:schemeClr val="accent5">
                <a:hueOff val="0"/>
                <a:satOff val="0"/>
                <a:lumOff val="-588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5" name="Pravokutnik: zaobljeni kutovi 4">
              <a:extLst>
                <a:ext uri="{FF2B5EF4-FFF2-40B4-BE49-F238E27FC236}">
                  <a16:creationId xmlns:a16="http://schemas.microsoft.com/office/drawing/2014/main" id="{E9E4D1CD-19CF-2132-BED4-ABDB03B1B691}"/>
                </a:ext>
              </a:extLst>
            </p:cNvPr>
            <p:cNvSpPr txBox="1"/>
            <p:nvPr/>
          </p:nvSpPr>
          <p:spPr>
            <a:xfrm>
              <a:off x="38838" y="454323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BLE modul HC-05</a:t>
              </a:r>
              <a:endParaRPr lang="en-US" sz="3400" kern="1200"/>
            </a:p>
          </p:txBody>
        </p:sp>
      </p:grp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8FBEEE4-4410-EA66-9130-226B00157E0A}"/>
              </a:ext>
            </a:extLst>
          </p:cNvPr>
          <p:cNvGrpSpPr/>
          <p:nvPr/>
        </p:nvGrpSpPr>
        <p:grpSpPr>
          <a:xfrm>
            <a:off x="6271528" y="3941543"/>
            <a:ext cx="5450236" cy="795600"/>
            <a:chOff x="0" y="3610879"/>
            <a:chExt cx="5450236" cy="795600"/>
          </a:xfrm>
        </p:grpSpPr>
        <p:sp>
          <p:nvSpPr>
            <p:cNvPr id="17" name="Pravokutnik: zaobljeni kutovi 16">
              <a:extLst>
                <a:ext uri="{FF2B5EF4-FFF2-40B4-BE49-F238E27FC236}">
                  <a16:creationId xmlns:a16="http://schemas.microsoft.com/office/drawing/2014/main" id="{841468FB-41DF-C098-B09F-509BB45B1C98}"/>
                </a:ext>
              </a:extLst>
            </p:cNvPr>
            <p:cNvSpPr/>
            <p:nvPr/>
          </p:nvSpPr>
          <p:spPr>
            <a:xfrm>
              <a:off x="0" y="361087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4707"/>
                <a:alphaOff val="0"/>
              </a:schemeClr>
            </a:fillRef>
            <a:effectRef idx="2">
              <a:schemeClr val="accent5">
                <a:hueOff val="0"/>
                <a:satOff val="0"/>
                <a:lumOff val="-470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8" name="Pravokutnik: zaobljeni kutovi 4">
              <a:extLst>
                <a:ext uri="{FF2B5EF4-FFF2-40B4-BE49-F238E27FC236}">
                  <a16:creationId xmlns:a16="http://schemas.microsoft.com/office/drawing/2014/main" id="{DFE2B69F-FBDD-80E0-8903-598BA2BA657A}"/>
                </a:ext>
              </a:extLst>
            </p:cNvPr>
            <p:cNvSpPr txBox="1"/>
            <p:nvPr/>
          </p:nvSpPr>
          <p:spPr>
            <a:xfrm>
              <a:off x="38838" y="364971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Napajanje</a:t>
              </a:r>
              <a:endParaRPr lang="en-US" sz="3400" kern="1200" dirty="0"/>
            </a:p>
          </p:txBody>
        </p:sp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CE80A3F-04F7-03CF-9723-DD63076E900E}"/>
              </a:ext>
            </a:extLst>
          </p:cNvPr>
          <p:cNvGrpSpPr/>
          <p:nvPr/>
        </p:nvGrpSpPr>
        <p:grpSpPr>
          <a:xfrm>
            <a:off x="6270790" y="3036668"/>
            <a:ext cx="5450236" cy="795600"/>
            <a:chOff x="0" y="2717359"/>
            <a:chExt cx="5450236" cy="795600"/>
          </a:xfrm>
        </p:grpSpPr>
        <p:sp>
          <p:nvSpPr>
            <p:cNvPr id="20" name="Pravokutnik: zaobljeni kutovi 19">
              <a:extLst>
                <a:ext uri="{FF2B5EF4-FFF2-40B4-BE49-F238E27FC236}">
                  <a16:creationId xmlns:a16="http://schemas.microsoft.com/office/drawing/2014/main" id="{7987E5D8-F3C9-4783-DDD5-4EA19D46CC86}"/>
                </a:ext>
              </a:extLst>
            </p:cNvPr>
            <p:cNvSpPr/>
            <p:nvPr/>
          </p:nvSpPr>
          <p:spPr>
            <a:xfrm>
              <a:off x="0" y="271735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3530"/>
                <a:alphaOff val="0"/>
              </a:schemeClr>
            </a:fillRef>
            <a:effectRef idx="2">
              <a:schemeClr val="accent5">
                <a:hueOff val="0"/>
                <a:satOff val="0"/>
                <a:lumOff val="-353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1" name="Pravokutnik: zaobljeni kutovi 4">
              <a:extLst>
                <a:ext uri="{FF2B5EF4-FFF2-40B4-BE49-F238E27FC236}">
                  <a16:creationId xmlns:a16="http://schemas.microsoft.com/office/drawing/2014/main" id="{10E312EA-A2DD-3EA5-2108-5E7DC1DE5AB2}"/>
                </a:ext>
              </a:extLst>
            </p:cNvPr>
            <p:cNvSpPr txBox="1"/>
            <p:nvPr/>
          </p:nvSpPr>
          <p:spPr>
            <a:xfrm>
              <a:off x="38838" y="275619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Granična sklopka</a:t>
              </a:r>
              <a:endParaRPr lang="en-US" sz="3400" kern="1200" dirty="0"/>
            </a:p>
          </p:txBody>
        </p:sp>
      </p:grpSp>
      <p:grpSp>
        <p:nvGrpSpPr>
          <p:cNvPr id="22" name="Grupa 21">
            <a:extLst>
              <a:ext uri="{FF2B5EF4-FFF2-40B4-BE49-F238E27FC236}">
                <a16:creationId xmlns:a16="http://schemas.microsoft.com/office/drawing/2014/main" id="{44A25876-ADB7-8BFA-AB15-9E15C07AECB5}"/>
              </a:ext>
            </a:extLst>
          </p:cNvPr>
          <p:cNvGrpSpPr/>
          <p:nvPr/>
        </p:nvGrpSpPr>
        <p:grpSpPr>
          <a:xfrm>
            <a:off x="6270790" y="2131793"/>
            <a:ext cx="5450236" cy="795600"/>
            <a:chOff x="0" y="1823839"/>
            <a:chExt cx="5450236" cy="795600"/>
          </a:xfrm>
        </p:grpSpPr>
        <p:sp>
          <p:nvSpPr>
            <p:cNvPr id="23" name="Pravokutnik: zaobljeni kutovi 22">
              <a:extLst>
                <a:ext uri="{FF2B5EF4-FFF2-40B4-BE49-F238E27FC236}">
                  <a16:creationId xmlns:a16="http://schemas.microsoft.com/office/drawing/2014/main" id="{97CFFB5A-30F1-F7A8-1D8F-D44DCF95D098}"/>
                </a:ext>
              </a:extLst>
            </p:cNvPr>
            <p:cNvSpPr/>
            <p:nvPr/>
          </p:nvSpPr>
          <p:spPr>
            <a:xfrm>
              <a:off x="0" y="182383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2354"/>
                <a:alphaOff val="0"/>
              </a:schemeClr>
            </a:fillRef>
            <a:effectRef idx="2">
              <a:schemeClr val="accent5">
                <a:hueOff val="0"/>
                <a:satOff val="0"/>
                <a:lumOff val="-235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4" name="Pravokutnik: zaobljeni kutovi 4">
              <a:extLst>
                <a:ext uri="{FF2B5EF4-FFF2-40B4-BE49-F238E27FC236}">
                  <a16:creationId xmlns:a16="http://schemas.microsoft.com/office/drawing/2014/main" id="{2356FAA2-E0EA-31CF-6A52-79F6D0106479}"/>
                </a:ext>
              </a:extLst>
            </p:cNvPr>
            <p:cNvSpPr txBox="1"/>
            <p:nvPr/>
          </p:nvSpPr>
          <p:spPr>
            <a:xfrm>
              <a:off x="38838" y="186267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Motorni pogon</a:t>
              </a:r>
              <a:endParaRPr lang="en-US" sz="3400" kern="1200"/>
            </a:p>
          </p:txBody>
        </p:sp>
      </p:grpSp>
      <p:grpSp>
        <p:nvGrpSpPr>
          <p:cNvPr id="25" name="Grupa 24">
            <a:extLst>
              <a:ext uri="{FF2B5EF4-FFF2-40B4-BE49-F238E27FC236}">
                <a16:creationId xmlns:a16="http://schemas.microsoft.com/office/drawing/2014/main" id="{DC967847-B90A-BB6E-2872-139F21837E27}"/>
              </a:ext>
            </a:extLst>
          </p:cNvPr>
          <p:cNvGrpSpPr/>
          <p:nvPr/>
        </p:nvGrpSpPr>
        <p:grpSpPr>
          <a:xfrm>
            <a:off x="781050" y="311106"/>
            <a:ext cx="10940716" cy="795600"/>
            <a:chOff x="0" y="930319"/>
            <a:chExt cx="5450236" cy="795600"/>
          </a:xfrm>
        </p:grpSpPr>
        <p:sp>
          <p:nvSpPr>
            <p:cNvPr id="26" name="Pravokutnik: zaobljeni kutovi 25">
              <a:extLst>
                <a:ext uri="{FF2B5EF4-FFF2-40B4-BE49-F238E27FC236}">
                  <a16:creationId xmlns:a16="http://schemas.microsoft.com/office/drawing/2014/main" id="{F8C8EBC3-9417-60C5-B676-EA54311E19F7}"/>
                </a:ext>
              </a:extLst>
            </p:cNvPr>
            <p:cNvSpPr/>
            <p:nvPr/>
          </p:nvSpPr>
          <p:spPr>
            <a:xfrm>
              <a:off x="0" y="9303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1177"/>
                <a:alphaOff val="0"/>
              </a:schemeClr>
            </a:fillRef>
            <a:effectRef idx="2">
              <a:schemeClr val="accent5">
                <a:hueOff val="0"/>
                <a:satOff val="0"/>
                <a:lumOff val="-117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7" name="Pravokutnik: zaobljeni kutovi 4">
              <a:extLst>
                <a:ext uri="{FF2B5EF4-FFF2-40B4-BE49-F238E27FC236}">
                  <a16:creationId xmlns:a16="http://schemas.microsoft.com/office/drawing/2014/main" id="{1CCE9782-A81D-88BF-19F2-0A348D2F0649}"/>
                </a:ext>
              </a:extLst>
            </p:cNvPr>
            <p:cNvSpPr txBox="1"/>
            <p:nvPr/>
          </p:nvSpPr>
          <p:spPr>
            <a:xfrm>
              <a:off x="38838" y="9691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dirty="0"/>
                <a:t>Koračni motor</a:t>
              </a:r>
              <a:endParaRPr lang="en-US" sz="3400" kern="1200" dirty="0"/>
            </a:p>
          </p:txBody>
        </p:sp>
      </p:grpSp>
      <p:grpSp>
        <p:nvGrpSpPr>
          <p:cNvPr id="3" name="Grupa 2">
            <a:extLst>
              <a:ext uri="{FF2B5EF4-FFF2-40B4-BE49-F238E27FC236}">
                <a16:creationId xmlns:a16="http://schemas.microsoft.com/office/drawing/2014/main" id="{E92F86DD-163F-58A0-8513-32DB29A48639}"/>
              </a:ext>
            </a:extLst>
          </p:cNvPr>
          <p:cNvGrpSpPr/>
          <p:nvPr/>
        </p:nvGrpSpPr>
        <p:grpSpPr>
          <a:xfrm>
            <a:off x="6270790" y="1224184"/>
            <a:ext cx="5450236" cy="795600"/>
            <a:chOff x="0" y="52429"/>
            <a:chExt cx="5450236" cy="795600"/>
          </a:xfrm>
        </p:grpSpPr>
        <p:sp>
          <p:nvSpPr>
            <p:cNvPr id="5" name="Pravokutnik: zaobljeni kutovi 4">
              <a:extLst>
                <a:ext uri="{FF2B5EF4-FFF2-40B4-BE49-F238E27FC236}">
                  <a16:creationId xmlns:a16="http://schemas.microsoft.com/office/drawing/2014/main" id="{5681E4F7-D6E3-5162-F86D-6814F991BCEB}"/>
                </a:ext>
              </a:extLst>
            </p:cNvPr>
            <p:cNvSpPr/>
            <p:nvPr/>
          </p:nvSpPr>
          <p:spPr>
            <a:xfrm>
              <a:off x="0" y="5242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6" name="Pravokutnik: zaobljeni kutovi 4">
              <a:extLst>
                <a:ext uri="{FF2B5EF4-FFF2-40B4-BE49-F238E27FC236}">
                  <a16:creationId xmlns:a16="http://schemas.microsoft.com/office/drawing/2014/main" id="{5C9876EF-88F0-3245-CD09-9A62944D1E01}"/>
                </a:ext>
              </a:extLst>
            </p:cNvPr>
            <p:cNvSpPr txBox="1"/>
            <p:nvPr/>
          </p:nvSpPr>
          <p:spPr>
            <a:xfrm>
              <a:off x="38838" y="9126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Pumpa</a:t>
              </a:r>
              <a:endParaRPr lang="en-US" sz="3400" kern="1200" dirty="0"/>
            </a:p>
          </p:txBody>
        </p:sp>
      </p:grpSp>
      <p:pic>
        <p:nvPicPr>
          <p:cNvPr id="7" name="Slika 6" descr="Slika na kojoj se prikazuje elektronički, kamera&#10;&#10;Opis je automatski generiran">
            <a:extLst>
              <a:ext uri="{FF2B5EF4-FFF2-40B4-BE49-F238E27FC236}">
                <a16:creationId xmlns:a16="http://schemas.microsoft.com/office/drawing/2014/main" id="{0BF8B641-5253-0CD9-69E2-6F88E004DB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000" b="90444" l="22143" r="77679">
                        <a14:foregroundMark x1="34245" y1="30572" x2="23214" y2="35556"/>
                        <a14:foregroundMark x1="51250" y1="22889" x2="50967" y2="23017"/>
                        <a14:foregroundMark x1="23214" y1="35556" x2="23393" y2="62222"/>
                        <a14:foregroundMark x1="21704" y1="68156" x2="20563" y2="72166"/>
                        <a14:foregroundMark x1="23393" y1="62222" x2="23013" y2="63556"/>
                        <a14:foregroundMark x1="23075" y1="76507" x2="28036" y2="83111"/>
                        <a14:foregroundMark x1="28036" y1="83111" x2="39599" y2="88406"/>
                        <a14:foregroundMark x1="49793" y1="92054" x2="54864" y2="92549"/>
                        <a14:foregroundMark x1="62486" y1="86876" x2="62645" y2="86732"/>
                        <a14:foregroundMark x1="72063" y1="81640" x2="72238" y2="81569"/>
                        <a14:foregroundMark x1="76055" y1="77867" x2="77649" y2="73974"/>
                        <a14:foregroundMark x1="79596" y1="63600" x2="78214" y2="32444"/>
                        <a14:foregroundMark x1="78214" y1="32444" x2="81429" y2="43333"/>
                        <a14:foregroundMark x1="81429" y1="43333" x2="81429" y2="63460"/>
                        <a14:foregroundMark x1="80621" y1="63522" x2="76786" y2="30667"/>
                        <a14:foregroundMark x1="76786" y1="30667" x2="75879" y2="29846"/>
                        <a14:foregroundMark x1="52191" y1="23111" x2="52143" y2="23333"/>
                        <a14:foregroundMark x1="52239" y1="22889" x2="52191" y2="23111"/>
                        <a14:foregroundMark x1="27857" y1="36889" x2="36071" y2="42444"/>
                        <a14:foregroundMark x1="36071" y1="42444" x2="45179" y2="42222"/>
                        <a14:foregroundMark x1="45179" y1="42222" x2="44464" y2="65333"/>
                        <a14:foregroundMark x1="44464" y1="65333" x2="37143" y2="75111"/>
                        <a14:foregroundMark x1="37143" y1="75111" x2="46607" y2="72889"/>
                        <a14:foregroundMark x1="41429" y1="52000" x2="50893" y2="48222"/>
                        <a14:foregroundMark x1="50893" y1="48222" x2="50714" y2="60889"/>
                        <a14:foregroundMark x1="50714" y1="60889" x2="52321" y2="50889"/>
                        <a14:foregroundMark x1="52321" y1="43333" x2="51607" y2="54889"/>
                        <a14:foregroundMark x1="51607" y1="54889" x2="51429" y2="51778"/>
                        <a14:foregroundMark x1="54643" y1="40222" x2="56250" y2="60444"/>
                        <a14:foregroundMark x1="56250" y1="60444" x2="56964" y2="45111"/>
                        <a14:foregroundMark x1="56964" y1="45111" x2="55179" y2="44222"/>
                        <a14:foregroundMark x1="51071" y1="55556" x2="55536" y2="79556"/>
                        <a14:foregroundMark x1="55536" y1="79556" x2="54821" y2="60667"/>
                        <a14:foregroundMark x1="54821" y1="60667" x2="48214" y2="59333"/>
                        <a14:foregroundMark x1="28393" y1="66444" x2="29643" y2="79111"/>
                        <a14:foregroundMark x1="29643" y1="79111" x2="48036" y2="88000"/>
                        <a14:foregroundMark x1="48036" y1="88000" x2="51250" y2="74667"/>
                        <a14:foregroundMark x1="51250" y1="74667" x2="46250" y2="72222"/>
                        <a14:foregroundMark x1="41250" y1="46000" x2="36250" y2="45111"/>
                        <a14:foregroundMark x1="49464" y1="86222" x2="49821" y2="86222"/>
                        <a14:foregroundMark x1="51250" y1="86444" x2="51071" y2="85111"/>
                        <a14:foregroundMark x1="55714" y1="86000" x2="49338" y2="89450"/>
                        <a14:foregroundMark x1="49483" y1="89512" x2="55536" y2="86667"/>
                        <a14:foregroundMark x1="53574" y1="23111" x2="52857" y2="25556"/>
                        <a14:foregroundMark x1="52857" y1="25556" x2="61607" y2="32444"/>
                        <a14:foregroundMark x1="61607" y1="32444" x2="63304" y2="23337"/>
                        <a14:foregroundMark x1="38393" y1="47111" x2="35893" y2="45333"/>
                        <a14:foregroundMark x1="38036" y1="48667" x2="32500" y2="49111"/>
                        <a14:foregroundMark x1="37321" y1="48889" x2="32857" y2="50000"/>
                        <a14:foregroundMark x1="38750" y1="49333" x2="32500" y2="49778"/>
                        <a14:foregroundMark x1="39821" y1="49111" x2="33393" y2="48222"/>
                        <a14:foregroundMark x1="66964" y1="29111" x2="58214" y2="20444"/>
                        <a14:foregroundMark x1="58214" y1="20444" x2="52679" y2="26000"/>
                        <a14:foregroundMark x1="54107" y1="19556" x2="67321" y2="22444"/>
                        <a14:foregroundMark x1="54643" y1="18000" x2="63036" y2="20000"/>
                        <a14:foregroundMark x1="53702" y1="23111" x2="53214" y2="26667"/>
                        <a14:foregroundMark x1="53732" y1="22889" x2="53702" y2="23111"/>
                        <a14:foregroundMark x1="53762" y1="22667" x2="53732" y2="22889"/>
                        <a14:foregroundMark x1="54464" y1="17556" x2="53762" y2="22667"/>
                        <a14:foregroundMark x1="53482" y1="23111" x2="53393" y2="27556"/>
                        <a14:foregroundMark x1="53486" y1="22889" x2="53482" y2="23111"/>
                        <a14:foregroundMark x1="53490" y1="22667" x2="53486" y2="22889"/>
                        <a14:foregroundMark x1="53571" y1="18667" x2="53490" y2="22667"/>
                        <a14:foregroundMark x1="53233" y1="23111" x2="53571" y2="27111"/>
                        <a14:foregroundMark x1="53214" y1="22889" x2="53233" y2="23111"/>
                        <a14:foregroundMark x1="53195" y1="22667" x2="53214" y2="22889"/>
                        <a14:foregroundMark x1="52857" y1="18667" x2="53195" y2="22667"/>
                        <a14:foregroundMark x1="53036" y1="25111" x2="63929" y2="20222"/>
                        <a14:foregroundMark x1="66432" y1="20667" x2="68929" y2="21111"/>
                        <a14:foregroundMark x1="63929" y1="20222" x2="66432" y2="20667"/>
                        <a14:backgroundMark x1="75357" y1="28444" x2="73750" y2="27111"/>
                        <a14:backgroundMark x1="73750" y1="27778" x2="70714" y2="24444"/>
                        <a14:backgroundMark x1="70536" y1="24444" x2="70714" y2="26000"/>
                        <a14:backgroundMark x1="70714" y1="23556" x2="70714" y2="25556"/>
                        <a14:backgroundMark x1="73571" y1="27556" x2="75000" y2="28222"/>
                        <a14:backgroundMark x1="68079" y1="17554" x2="67398" y2="15369"/>
                        <a14:backgroundMark x1="69464" y1="22000" x2="69095" y2="20816"/>
                        <a14:backgroundMark x1="68945" y1="21083" x2="69643" y2="21778"/>
                        <a14:backgroundMark x1="23214" y1="76889" x2="19821" y2="73778"/>
                        <a14:backgroundMark x1="21607" y1="67778" x2="22321" y2="63778"/>
                        <a14:backgroundMark x1="22500" y1="64667" x2="22500" y2="66889"/>
                        <a14:backgroundMark x1="22679" y1="63556" x2="22679" y2="64667"/>
                        <a14:backgroundMark x1="22500" y1="66667" x2="21071" y2="67111"/>
                        <a14:backgroundMark x1="39286" y1="88889" x2="49107" y2="93111"/>
                        <a14:backgroundMark x1="54464" y1="93556" x2="59643" y2="90444"/>
                        <a14:backgroundMark x1="62500" y1="87111" x2="68571" y2="82667"/>
                        <a14:backgroundMark x1="68214" y1="83333" x2="70714" y2="82889"/>
                        <a14:backgroundMark x1="71786" y1="82667" x2="75357" y2="80889"/>
                        <a14:backgroundMark x1="72500" y1="82444" x2="70536" y2="82667"/>
                        <a14:backgroundMark x1="62500" y1="86889" x2="60714" y2="89333"/>
                        <a14:backgroundMark x1="80714" y1="74444" x2="80714" y2="69333"/>
                        <a14:backgroundMark x1="80179" y1="63556" x2="80714" y2="74444"/>
                        <a14:backgroundMark x1="80000" y1="67333" x2="80000" y2="70667"/>
                        <a14:backgroundMark x1="45536" y1="25556" x2="33750" y2="29778"/>
                        <a14:backgroundMark x1="45179" y1="25333" x2="46607" y2="26000"/>
                        <a14:backgroundMark x1="47143" y1="25556" x2="47143" y2="25556"/>
                        <a14:backgroundMark x1="33929" y1="30222" x2="33929" y2="30222"/>
                        <a14:backgroundMark x1="33214" y1="30667" x2="33214" y2="30667"/>
                        <a14:backgroundMark x1="34107" y1="30444" x2="34107" y2="30444"/>
                        <a14:backgroundMark x1="34464" y1="30444" x2="34464" y2="30444"/>
                        <a14:backgroundMark x1="33750" y1="30444" x2="33750" y2="30444"/>
                        <a14:backgroundMark x1="33393" y1="30667" x2="33393" y2="30667"/>
                        <a14:backgroundMark x1="50174" y1="23052" x2="46964" y2="23778"/>
                        <a14:backgroundMark x1="54107" y1="16222" x2="54107" y2="16222"/>
                        <a14:backgroundMark x1="53929" y1="16444" x2="53929" y2="16444"/>
                        <a14:backgroundMark x1="53750" y1="16000" x2="53750" y2="16000"/>
                        <a14:backgroundMark x1="53214" y1="16667" x2="55536" y2="5778"/>
                        <a14:backgroundMark x1="55536" y1="6889" x2="54464" y2="15778"/>
                        <a14:backgroundMark x1="54286" y1="15111" x2="54107" y2="16222"/>
                        <a14:backgroundMark x1="54286" y1="16222" x2="53393" y2="16889"/>
                        <a14:backgroundMark x1="53243" y1="17298" x2="53393" y2="16889"/>
                        <a14:backgroundMark x1="53929" y1="16889" x2="53548" y2="17363"/>
                        <a14:backgroundMark x1="57500" y1="5778" x2="57023" y2="15081"/>
                        <a14:backgroundMark x1="60081" y1="15641" x2="60064" y2="15806"/>
                        <a14:backgroundMark x1="60714" y1="8444" x2="60000" y2="14667"/>
                        <a14:backgroundMark x1="59061" y1="15566" x2="71071" y2="16889"/>
                        <a14:backgroundMark x1="50893" y1="14667" x2="56239" y2="15256"/>
                        <a14:backgroundMark x1="71071" y1="16889" x2="59107" y2="8000"/>
                        <a14:backgroundMark x1="59107" y1="8000" x2="48929" y2="8000"/>
                        <a14:backgroundMark x1="48929" y1="8000" x2="53393" y2="11778"/>
                        <a14:backgroundMark x1="65357" y1="5556" x2="51786" y2="11556"/>
                        <a14:backgroundMark x1="51786" y1="11556" x2="66607" y2="15778"/>
                        <a14:backgroundMark x1="66607" y1="15778" x2="61786" y2="4222"/>
                        <a14:backgroundMark x1="68036" y1="7111" x2="57679" y2="12667"/>
                        <a14:backgroundMark x1="57679" y1="12667" x2="67321" y2="8889"/>
                        <a14:backgroundMark x1="67321" y1="8889" x2="63393" y2="6444"/>
                        <a14:backgroundMark x1="68964" y1="21049" x2="70357" y2="21333"/>
                        <a14:backgroundMark x1="50714" y1="17333" x2="51395" y2="17472"/>
                        <a14:backgroundMark x1="51607" y1="22889" x2="51607" y2="22889"/>
                        <a14:backgroundMark x1="52143" y1="23111" x2="52143" y2="23111"/>
                        <a14:backgroundMark x1="51071" y1="22667" x2="51071" y2="22667"/>
                        <a14:backgroundMark x1="68214" y1="21778" x2="68214" y2="21778"/>
                        <a14:backgroundMark x1="68214" y1="20667" x2="68214" y2="20667"/>
                        <a14:backgroundMark x1="68571" y1="21111" x2="68571" y2="2111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73" t="10262" r="15363" b="4806"/>
          <a:stretch/>
        </p:blipFill>
        <p:spPr bwMode="auto">
          <a:xfrm>
            <a:off x="1423074" y="2047107"/>
            <a:ext cx="3756284" cy="370418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06076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65D40468-D32F-88B1-F0FB-013D1B75BBAA}"/>
              </a:ext>
            </a:extLst>
          </p:cNvPr>
          <p:cNvSpPr txBox="1">
            <a:spLocks/>
          </p:cNvSpPr>
          <p:nvPr/>
        </p:nvSpPr>
        <p:spPr>
          <a:xfrm>
            <a:off x="1895153" y="2257654"/>
            <a:ext cx="3904296" cy="3300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03454" indent="-203454" defTabSz="813816">
              <a:spcBef>
                <a:spcPts val="890"/>
              </a:spcBef>
            </a:pPr>
            <a:endParaRPr lang="hr-HR" sz="3600" dirty="0"/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E92F86DD-163F-58A0-8513-32DB29A48639}"/>
              </a:ext>
            </a:extLst>
          </p:cNvPr>
          <p:cNvGrpSpPr/>
          <p:nvPr/>
        </p:nvGrpSpPr>
        <p:grpSpPr>
          <a:xfrm>
            <a:off x="6271532" y="5748559"/>
            <a:ext cx="5450236" cy="795600"/>
            <a:chOff x="0" y="52429"/>
            <a:chExt cx="5450236" cy="795600"/>
          </a:xfrm>
        </p:grpSpPr>
        <p:sp>
          <p:nvSpPr>
            <p:cNvPr id="8" name="Pravokutnik: zaobljeni kutovi 7">
              <a:extLst>
                <a:ext uri="{FF2B5EF4-FFF2-40B4-BE49-F238E27FC236}">
                  <a16:creationId xmlns:a16="http://schemas.microsoft.com/office/drawing/2014/main" id="{5681E4F7-D6E3-5162-F86D-6814F991BCEB}"/>
                </a:ext>
              </a:extLst>
            </p:cNvPr>
            <p:cNvSpPr/>
            <p:nvPr/>
          </p:nvSpPr>
          <p:spPr>
            <a:xfrm>
              <a:off x="0" y="5242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9" name="Pravokutnik: zaobljeni kutovi 4">
              <a:extLst>
                <a:ext uri="{FF2B5EF4-FFF2-40B4-BE49-F238E27FC236}">
                  <a16:creationId xmlns:a16="http://schemas.microsoft.com/office/drawing/2014/main" id="{5C9876EF-88F0-3245-CD09-9A62944D1E01}"/>
                </a:ext>
              </a:extLst>
            </p:cNvPr>
            <p:cNvSpPr txBox="1"/>
            <p:nvPr/>
          </p:nvSpPr>
          <p:spPr>
            <a:xfrm>
              <a:off x="38838" y="9126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Koračni motor</a:t>
              </a:r>
              <a:endParaRPr lang="en-US" sz="3400" kern="1200" dirty="0"/>
            </a:p>
          </p:txBody>
        </p:sp>
      </p:grpSp>
      <p:grpSp>
        <p:nvGrpSpPr>
          <p:cNvPr id="10" name="Grupa 9">
            <a:extLst>
              <a:ext uri="{FF2B5EF4-FFF2-40B4-BE49-F238E27FC236}">
                <a16:creationId xmlns:a16="http://schemas.microsoft.com/office/drawing/2014/main" id="{B41C4A7C-D167-C384-93FC-882732175D16}"/>
              </a:ext>
            </a:extLst>
          </p:cNvPr>
          <p:cNvGrpSpPr/>
          <p:nvPr/>
        </p:nvGrpSpPr>
        <p:grpSpPr>
          <a:xfrm>
            <a:off x="6271532" y="4840950"/>
            <a:ext cx="5450236" cy="795600"/>
            <a:chOff x="0" y="5397919"/>
            <a:chExt cx="5450236" cy="795600"/>
          </a:xfrm>
        </p:grpSpPr>
        <p:sp>
          <p:nvSpPr>
            <p:cNvPr id="11" name="Pravokutnik: zaobljeni kutovi 10">
              <a:extLst>
                <a:ext uri="{FF2B5EF4-FFF2-40B4-BE49-F238E27FC236}">
                  <a16:creationId xmlns:a16="http://schemas.microsoft.com/office/drawing/2014/main" id="{FF515599-8597-90BC-986A-EAB735CFD524}"/>
                </a:ext>
              </a:extLst>
            </p:cNvPr>
            <p:cNvSpPr/>
            <p:nvPr/>
          </p:nvSpPr>
          <p:spPr>
            <a:xfrm>
              <a:off x="0" y="53979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7061"/>
                <a:alphaOff val="0"/>
              </a:schemeClr>
            </a:fillRef>
            <a:effectRef idx="2">
              <a:schemeClr val="accent5">
                <a:hueOff val="0"/>
                <a:satOff val="0"/>
                <a:lumOff val="-7061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2" name="Pravokutnik: zaobljeni kutovi 4">
              <a:extLst>
                <a:ext uri="{FF2B5EF4-FFF2-40B4-BE49-F238E27FC236}">
                  <a16:creationId xmlns:a16="http://schemas.microsoft.com/office/drawing/2014/main" id="{4D3EEA5D-30B6-B2D3-7F8A-A29FFEAFE5B0}"/>
                </a:ext>
              </a:extLst>
            </p:cNvPr>
            <p:cNvSpPr txBox="1"/>
            <p:nvPr/>
          </p:nvSpPr>
          <p:spPr>
            <a:xfrm>
              <a:off x="38838" y="54367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Relej</a:t>
              </a:r>
              <a:endParaRPr lang="en-US" sz="3400" kern="1200"/>
            </a:p>
          </p:txBody>
        </p:sp>
      </p:grpSp>
      <p:grpSp>
        <p:nvGrpSpPr>
          <p:cNvPr id="13" name="Grupa 12">
            <a:extLst>
              <a:ext uri="{FF2B5EF4-FFF2-40B4-BE49-F238E27FC236}">
                <a16:creationId xmlns:a16="http://schemas.microsoft.com/office/drawing/2014/main" id="{D4206700-056A-21D0-4A0E-ED8578449998}"/>
              </a:ext>
            </a:extLst>
          </p:cNvPr>
          <p:cNvGrpSpPr/>
          <p:nvPr/>
        </p:nvGrpSpPr>
        <p:grpSpPr>
          <a:xfrm>
            <a:off x="6271530" y="3933341"/>
            <a:ext cx="5450236" cy="795600"/>
            <a:chOff x="0" y="4504399"/>
            <a:chExt cx="5450236" cy="795600"/>
          </a:xfrm>
        </p:grpSpPr>
        <p:sp>
          <p:nvSpPr>
            <p:cNvPr id="14" name="Pravokutnik: zaobljeni kutovi 13">
              <a:extLst>
                <a:ext uri="{FF2B5EF4-FFF2-40B4-BE49-F238E27FC236}">
                  <a16:creationId xmlns:a16="http://schemas.microsoft.com/office/drawing/2014/main" id="{0E07F5D8-AE06-0B04-D64B-C8F7134BCA40}"/>
                </a:ext>
              </a:extLst>
            </p:cNvPr>
            <p:cNvSpPr/>
            <p:nvPr/>
          </p:nvSpPr>
          <p:spPr>
            <a:xfrm>
              <a:off x="0" y="450439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5884"/>
                <a:alphaOff val="0"/>
              </a:schemeClr>
            </a:fillRef>
            <a:effectRef idx="2">
              <a:schemeClr val="accent5">
                <a:hueOff val="0"/>
                <a:satOff val="0"/>
                <a:lumOff val="-588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5" name="Pravokutnik: zaobljeni kutovi 4">
              <a:extLst>
                <a:ext uri="{FF2B5EF4-FFF2-40B4-BE49-F238E27FC236}">
                  <a16:creationId xmlns:a16="http://schemas.microsoft.com/office/drawing/2014/main" id="{E9E4D1CD-19CF-2132-BED4-ABDB03B1B691}"/>
                </a:ext>
              </a:extLst>
            </p:cNvPr>
            <p:cNvSpPr txBox="1"/>
            <p:nvPr/>
          </p:nvSpPr>
          <p:spPr>
            <a:xfrm>
              <a:off x="38838" y="454323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BLE modul HC-05</a:t>
              </a:r>
              <a:endParaRPr lang="en-US" sz="3400" kern="1200"/>
            </a:p>
          </p:txBody>
        </p:sp>
      </p:grp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8FBEEE4-4410-EA66-9130-226B00157E0A}"/>
              </a:ext>
            </a:extLst>
          </p:cNvPr>
          <p:cNvGrpSpPr/>
          <p:nvPr/>
        </p:nvGrpSpPr>
        <p:grpSpPr>
          <a:xfrm>
            <a:off x="6272268" y="3031199"/>
            <a:ext cx="5450236" cy="795600"/>
            <a:chOff x="0" y="3610879"/>
            <a:chExt cx="5450236" cy="795600"/>
          </a:xfrm>
        </p:grpSpPr>
        <p:sp>
          <p:nvSpPr>
            <p:cNvPr id="17" name="Pravokutnik: zaobljeni kutovi 16">
              <a:extLst>
                <a:ext uri="{FF2B5EF4-FFF2-40B4-BE49-F238E27FC236}">
                  <a16:creationId xmlns:a16="http://schemas.microsoft.com/office/drawing/2014/main" id="{841468FB-41DF-C098-B09F-509BB45B1C98}"/>
                </a:ext>
              </a:extLst>
            </p:cNvPr>
            <p:cNvSpPr/>
            <p:nvPr/>
          </p:nvSpPr>
          <p:spPr>
            <a:xfrm>
              <a:off x="0" y="361087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4707"/>
                <a:alphaOff val="0"/>
              </a:schemeClr>
            </a:fillRef>
            <a:effectRef idx="2">
              <a:schemeClr val="accent5">
                <a:hueOff val="0"/>
                <a:satOff val="0"/>
                <a:lumOff val="-470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8" name="Pravokutnik: zaobljeni kutovi 4">
              <a:extLst>
                <a:ext uri="{FF2B5EF4-FFF2-40B4-BE49-F238E27FC236}">
                  <a16:creationId xmlns:a16="http://schemas.microsoft.com/office/drawing/2014/main" id="{DFE2B69F-FBDD-80E0-8903-598BA2BA657A}"/>
                </a:ext>
              </a:extLst>
            </p:cNvPr>
            <p:cNvSpPr txBox="1"/>
            <p:nvPr/>
          </p:nvSpPr>
          <p:spPr>
            <a:xfrm>
              <a:off x="38838" y="364971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Napajanje</a:t>
              </a:r>
              <a:endParaRPr lang="en-US" sz="3400" kern="1200" dirty="0"/>
            </a:p>
          </p:txBody>
        </p:sp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CE80A3F-04F7-03CF-9723-DD63076E900E}"/>
              </a:ext>
            </a:extLst>
          </p:cNvPr>
          <p:cNvGrpSpPr/>
          <p:nvPr/>
        </p:nvGrpSpPr>
        <p:grpSpPr>
          <a:xfrm>
            <a:off x="6271530" y="2126324"/>
            <a:ext cx="5450236" cy="795600"/>
            <a:chOff x="0" y="2717359"/>
            <a:chExt cx="5450236" cy="795600"/>
          </a:xfrm>
        </p:grpSpPr>
        <p:sp>
          <p:nvSpPr>
            <p:cNvPr id="20" name="Pravokutnik: zaobljeni kutovi 19">
              <a:extLst>
                <a:ext uri="{FF2B5EF4-FFF2-40B4-BE49-F238E27FC236}">
                  <a16:creationId xmlns:a16="http://schemas.microsoft.com/office/drawing/2014/main" id="{7987E5D8-F3C9-4783-DDD5-4EA19D46CC86}"/>
                </a:ext>
              </a:extLst>
            </p:cNvPr>
            <p:cNvSpPr/>
            <p:nvPr/>
          </p:nvSpPr>
          <p:spPr>
            <a:xfrm>
              <a:off x="0" y="271735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3530"/>
                <a:alphaOff val="0"/>
              </a:schemeClr>
            </a:fillRef>
            <a:effectRef idx="2">
              <a:schemeClr val="accent5">
                <a:hueOff val="0"/>
                <a:satOff val="0"/>
                <a:lumOff val="-353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1" name="Pravokutnik: zaobljeni kutovi 4">
              <a:extLst>
                <a:ext uri="{FF2B5EF4-FFF2-40B4-BE49-F238E27FC236}">
                  <a16:creationId xmlns:a16="http://schemas.microsoft.com/office/drawing/2014/main" id="{10E312EA-A2DD-3EA5-2108-5E7DC1DE5AB2}"/>
                </a:ext>
              </a:extLst>
            </p:cNvPr>
            <p:cNvSpPr txBox="1"/>
            <p:nvPr/>
          </p:nvSpPr>
          <p:spPr>
            <a:xfrm>
              <a:off x="38838" y="275619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Granična sklopka</a:t>
              </a:r>
              <a:endParaRPr lang="en-US" sz="3400" kern="1200" dirty="0"/>
            </a:p>
          </p:txBody>
        </p:sp>
      </p:grpSp>
      <p:grpSp>
        <p:nvGrpSpPr>
          <p:cNvPr id="22" name="Grupa 21">
            <a:extLst>
              <a:ext uri="{FF2B5EF4-FFF2-40B4-BE49-F238E27FC236}">
                <a16:creationId xmlns:a16="http://schemas.microsoft.com/office/drawing/2014/main" id="{44A25876-ADB7-8BFA-AB15-9E15C07AECB5}"/>
              </a:ext>
            </a:extLst>
          </p:cNvPr>
          <p:cNvGrpSpPr/>
          <p:nvPr/>
        </p:nvGrpSpPr>
        <p:grpSpPr>
          <a:xfrm>
            <a:off x="6271530" y="1221449"/>
            <a:ext cx="5450236" cy="795600"/>
            <a:chOff x="0" y="1823839"/>
            <a:chExt cx="5450236" cy="795600"/>
          </a:xfrm>
        </p:grpSpPr>
        <p:sp>
          <p:nvSpPr>
            <p:cNvPr id="23" name="Pravokutnik: zaobljeni kutovi 22">
              <a:extLst>
                <a:ext uri="{FF2B5EF4-FFF2-40B4-BE49-F238E27FC236}">
                  <a16:creationId xmlns:a16="http://schemas.microsoft.com/office/drawing/2014/main" id="{97CFFB5A-30F1-F7A8-1D8F-D44DCF95D098}"/>
                </a:ext>
              </a:extLst>
            </p:cNvPr>
            <p:cNvSpPr/>
            <p:nvPr/>
          </p:nvSpPr>
          <p:spPr>
            <a:xfrm>
              <a:off x="0" y="182383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2354"/>
                <a:alphaOff val="0"/>
              </a:schemeClr>
            </a:fillRef>
            <a:effectRef idx="2">
              <a:schemeClr val="accent5">
                <a:hueOff val="0"/>
                <a:satOff val="0"/>
                <a:lumOff val="-235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4" name="Pravokutnik: zaobljeni kutovi 4">
              <a:extLst>
                <a:ext uri="{FF2B5EF4-FFF2-40B4-BE49-F238E27FC236}">
                  <a16:creationId xmlns:a16="http://schemas.microsoft.com/office/drawing/2014/main" id="{2356FAA2-E0EA-31CF-6A52-79F6D0106479}"/>
                </a:ext>
              </a:extLst>
            </p:cNvPr>
            <p:cNvSpPr txBox="1"/>
            <p:nvPr/>
          </p:nvSpPr>
          <p:spPr>
            <a:xfrm>
              <a:off x="38838" y="186267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Motorni pogon</a:t>
              </a:r>
              <a:endParaRPr lang="en-US" sz="3400" kern="1200"/>
            </a:p>
          </p:txBody>
        </p:sp>
      </p:grpSp>
      <p:grpSp>
        <p:nvGrpSpPr>
          <p:cNvPr id="25" name="Grupa 24">
            <a:extLst>
              <a:ext uri="{FF2B5EF4-FFF2-40B4-BE49-F238E27FC236}">
                <a16:creationId xmlns:a16="http://schemas.microsoft.com/office/drawing/2014/main" id="{DC967847-B90A-BB6E-2872-139F21837E27}"/>
              </a:ext>
            </a:extLst>
          </p:cNvPr>
          <p:cNvGrpSpPr/>
          <p:nvPr/>
        </p:nvGrpSpPr>
        <p:grpSpPr>
          <a:xfrm>
            <a:off x="781050" y="311106"/>
            <a:ext cx="10940716" cy="795600"/>
            <a:chOff x="0" y="930319"/>
            <a:chExt cx="5450236" cy="795600"/>
          </a:xfrm>
        </p:grpSpPr>
        <p:sp>
          <p:nvSpPr>
            <p:cNvPr id="26" name="Pravokutnik: zaobljeni kutovi 25">
              <a:extLst>
                <a:ext uri="{FF2B5EF4-FFF2-40B4-BE49-F238E27FC236}">
                  <a16:creationId xmlns:a16="http://schemas.microsoft.com/office/drawing/2014/main" id="{F8C8EBC3-9417-60C5-B676-EA54311E19F7}"/>
                </a:ext>
              </a:extLst>
            </p:cNvPr>
            <p:cNvSpPr/>
            <p:nvPr/>
          </p:nvSpPr>
          <p:spPr>
            <a:xfrm>
              <a:off x="0" y="9303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1177"/>
                <a:alphaOff val="0"/>
              </a:schemeClr>
            </a:fillRef>
            <a:effectRef idx="2">
              <a:schemeClr val="accent5">
                <a:hueOff val="0"/>
                <a:satOff val="0"/>
                <a:lumOff val="-117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7" name="Pravokutnik: zaobljeni kutovi 4">
              <a:extLst>
                <a:ext uri="{FF2B5EF4-FFF2-40B4-BE49-F238E27FC236}">
                  <a16:creationId xmlns:a16="http://schemas.microsoft.com/office/drawing/2014/main" id="{1CCE9782-A81D-88BF-19F2-0A348D2F0649}"/>
                </a:ext>
              </a:extLst>
            </p:cNvPr>
            <p:cNvSpPr txBox="1"/>
            <p:nvPr/>
          </p:nvSpPr>
          <p:spPr>
            <a:xfrm>
              <a:off x="38838" y="9691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Pumpa</a:t>
              </a:r>
              <a:endParaRPr lang="en-US" sz="3400" kern="1200" dirty="0"/>
            </a:p>
          </p:txBody>
        </p:sp>
      </p:grpSp>
      <p:pic>
        <p:nvPicPr>
          <p:cNvPr id="33" name="Slika 32">
            <a:extLst>
              <a:ext uri="{FF2B5EF4-FFF2-40B4-BE49-F238E27FC236}">
                <a16:creationId xmlns:a16="http://schemas.microsoft.com/office/drawing/2014/main" id="{4738C8B9-B00A-A6A3-69C4-9E352E654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68" b="89683" l="9606" r="89655">
                        <a14:foregroundMark x1="56650" y1="12169" x2="71429" y2="7143"/>
                        <a14:foregroundMark x1="71429" y1="7143" x2="81773" y2="19577"/>
                        <a14:foregroundMark x1="81773" y1="19577" x2="81892" y2="26466"/>
                        <a14:foregroundMark x1="73645" y1="6085" x2="64286" y2="3968"/>
                        <a14:foregroundMark x1="65517" y1="3968" x2="60837" y2="8995"/>
                        <a14:backgroundMark x1="73399" y1="41005" x2="84729" y2="29630"/>
                        <a14:backgroundMark x1="84729" y1="29630" x2="84729" y2="29101"/>
                        <a14:backgroundMark x1="82759" y1="26984" x2="81527" y2="32275"/>
                        <a14:backgroundMark x1="82512" y1="26720" x2="82020" y2="28042"/>
                        <a14:backgroundMark x1="82020" y1="26455" x2="82020" y2="26455"/>
                        <a14:backgroundMark x1="82266" y1="26984" x2="82759" y2="259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76130" y="2026322"/>
            <a:ext cx="3867690" cy="360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29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65D40468-D32F-88B1-F0FB-013D1B75BBAA}"/>
              </a:ext>
            </a:extLst>
          </p:cNvPr>
          <p:cNvSpPr txBox="1">
            <a:spLocks/>
          </p:cNvSpPr>
          <p:nvPr/>
        </p:nvSpPr>
        <p:spPr>
          <a:xfrm>
            <a:off x="1895153" y="2257654"/>
            <a:ext cx="3904296" cy="3300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03454" indent="-203454" defTabSz="813816">
              <a:spcBef>
                <a:spcPts val="890"/>
              </a:spcBef>
            </a:pPr>
            <a:endParaRPr lang="hr-HR" sz="3600" dirty="0"/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E92F86DD-163F-58A0-8513-32DB29A48639}"/>
              </a:ext>
            </a:extLst>
          </p:cNvPr>
          <p:cNvGrpSpPr/>
          <p:nvPr/>
        </p:nvGrpSpPr>
        <p:grpSpPr>
          <a:xfrm>
            <a:off x="6270794" y="4840950"/>
            <a:ext cx="5450236" cy="795600"/>
            <a:chOff x="0" y="52429"/>
            <a:chExt cx="5450236" cy="795600"/>
          </a:xfrm>
        </p:grpSpPr>
        <p:sp>
          <p:nvSpPr>
            <p:cNvPr id="8" name="Pravokutnik: zaobljeni kutovi 7">
              <a:extLst>
                <a:ext uri="{FF2B5EF4-FFF2-40B4-BE49-F238E27FC236}">
                  <a16:creationId xmlns:a16="http://schemas.microsoft.com/office/drawing/2014/main" id="{5681E4F7-D6E3-5162-F86D-6814F991BCEB}"/>
                </a:ext>
              </a:extLst>
            </p:cNvPr>
            <p:cNvSpPr/>
            <p:nvPr/>
          </p:nvSpPr>
          <p:spPr>
            <a:xfrm>
              <a:off x="0" y="5242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9" name="Pravokutnik: zaobljeni kutovi 4">
              <a:extLst>
                <a:ext uri="{FF2B5EF4-FFF2-40B4-BE49-F238E27FC236}">
                  <a16:creationId xmlns:a16="http://schemas.microsoft.com/office/drawing/2014/main" id="{5C9876EF-88F0-3245-CD09-9A62944D1E01}"/>
                </a:ext>
              </a:extLst>
            </p:cNvPr>
            <p:cNvSpPr txBox="1"/>
            <p:nvPr/>
          </p:nvSpPr>
          <p:spPr>
            <a:xfrm>
              <a:off x="38838" y="9126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Koračni motor</a:t>
              </a:r>
              <a:endParaRPr lang="en-US" sz="3400" kern="1200" dirty="0"/>
            </a:p>
          </p:txBody>
        </p:sp>
      </p:grpSp>
      <p:grpSp>
        <p:nvGrpSpPr>
          <p:cNvPr id="10" name="Grupa 9">
            <a:extLst>
              <a:ext uri="{FF2B5EF4-FFF2-40B4-BE49-F238E27FC236}">
                <a16:creationId xmlns:a16="http://schemas.microsoft.com/office/drawing/2014/main" id="{B41C4A7C-D167-C384-93FC-882732175D16}"/>
              </a:ext>
            </a:extLst>
          </p:cNvPr>
          <p:cNvGrpSpPr/>
          <p:nvPr/>
        </p:nvGrpSpPr>
        <p:grpSpPr>
          <a:xfrm>
            <a:off x="6270794" y="3933341"/>
            <a:ext cx="5450236" cy="795600"/>
            <a:chOff x="0" y="5397919"/>
            <a:chExt cx="5450236" cy="795600"/>
          </a:xfrm>
        </p:grpSpPr>
        <p:sp>
          <p:nvSpPr>
            <p:cNvPr id="11" name="Pravokutnik: zaobljeni kutovi 10">
              <a:extLst>
                <a:ext uri="{FF2B5EF4-FFF2-40B4-BE49-F238E27FC236}">
                  <a16:creationId xmlns:a16="http://schemas.microsoft.com/office/drawing/2014/main" id="{FF515599-8597-90BC-986A-EAB735CFD524}"/>
                </a:ext>
              </a:extLst>
            </p:cNvPr>
            <p:cNvSpPr/>
            <p:nvPr/>
          </p:nvSpPr>
          <p:spPr>
            <a:xfrm>
              <a:off x="0" y="53979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7061"/>
                <a:alphaOff val="0"/>
              </a:schemeClr>
            </a:fillRef>
            <a:effectRef idx="2">
              <a:schemeClr val="accent5">
                <a:hueOff val="0"/>
                <a:satOff val="0"/>
                <a:lumOff val="-7061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2" name="Pravokutnik: zaobljeni kutovi 4">
              <a:extLst>
                <a:ext uri="{FF2B5EF4-FFF2-40B4-BE49-F238E27FC236}">
                  <a16:creationId xmlns:a16="http://schemas.microsoft.com/office/drawing/2014/main" id="{4D3EEA5D-30B6-B2D3-7F8A-A29FFEAFE5B0}"/>
                </a:ext>
              </a:extLst>
            </p:cNvPr>
            <p:cNvSpPr txBox="1"/>
            <p:nvPr/>
          </p:nvSpPr>
          <p:spPr>
            <a:xfrm>
              <a:off x="38838" y="54367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Relej</a:t>
              </a:r>
              <a:endParaRPr lang="en-US" sz="3400" kern="1200"/>
            </a:p>
          </p:txBody>
        </p:sp>
      </p:grpSp>
      <p:grpSp>
        <p:nvGrpSpPr>
          <p:cNvPr id="13" name="Grupa 12">
            <a:extLst>
              <a:ext uri="{FF2B5EF4-FFF2-40B4-BE49-F238E27FC236}">
                <a16:creationId xmlns:a16="http://schemas.microsoft.com/office/drawing/2014/main" id="{D4206700-056A-21D0-4A0E-ED8578449998}"/>
              </a:ext>
            </a:extLst>
          </p:cNvPr>
          <p:cNvGrpSpPr/>
          <p:nvPr/>
        </p:nvGrpSpPr>
        <p:grpSpPr>
          <a:xfrm>
            <a:off x="6270792" y="3025732"/>
            <a:ext cx="5450236" cy="795600"/>
            <a:chOff x="0" y="4504399"/>
            <a:chExt cx="5450236" cy="795600"/>
          </a:xfrm>
        </p:grpSpPr>
        <p:sp>
          <p:nvSpPr>
            <p:cNvPr id="14" name="Pravokutnik: zaobljeni kutovi 13">
              <a:extLst>
                <a:ext uri="{FF2B5EF4-FFF2-40B4-BE49-F238E27FC236}">
                  <a16:creationId xmlns:a16="http://schemas.microsoft.com/office/drawing/2014/main" id="{0E07F5D8-AE06-0B04-D64B-C8F7134BCA40}"/>
                </a:ext>
              </a:extLst>
            </p:cNvPr>
            <p:cNvSpPr/>
            <p:nvPr/>
          </p:nvSpPr>
          <p:spPr>
            <a:xfrm>
              <a:off x="0" y="450439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5884"/>
                <a:alphaOff val="0"/>
              </a:schemeClr>
            </a:fillRef>
            <a:effectRef idx="2">
              <a:schemeClr val="accent5">
                <a:hueOff val="0"/>
                <a:satOff val="0"/>
                <a:lumOff val="-588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5" name="Pravokutnik: zaobljeni kutovi 4">
              <a:extLst>
                <a:ext uri="{FF2B5EF4-FFF2-40B4-BE49-F238E27FC236}">
                  <a16:creationId xmlns:a16="http://schemas.microsoft.com/office/drawing/2014/main" id="{E9E4D1CD-19CF-2132-BED4-ABDB03B1B691}"/>
                </a:ext>
              </a:extLst>
            </p:cNvPr>
            <p:cNvSpPr txBox="1"/>
            <p:nvPr/>
          </p:nvSpPr>
          <p:spPr>
            <a:xfrm>
              <a:off x="38838" y="454323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BLE modul HC-05</a:t>
              </a:r>
              <a:endParaRPr lang="en-US" sz="3400" kern="1200"/>
            </a:p>
          </p:txBody>
        </p:sp>
      </p:grp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8FBEEE4-4410-EA66-9130-226B00157E0A}"/>
              </a:ext>
            </a:extLst>
          </p:cNvPr>
          <p:cNvGrpSpPr/>
          <p:nvPr/>
        </p:nvGrpSpPr>
        <p:grpSpPr>
          <a:xfrm>
            <a:off x="6271530" y="2123590"/>
            <a:ext cx="5450236" cy="795600"/>
            <a:chOff x="0" y="3610879"/>
            <a:chExt cx="5450236" cy="795600"/>
          </a:xfrm>
        </p:grpSpPr>
        <p:sp>
          <p:nvSpPr>
            <p:cNvPr id="17" name="Pravokutnik: zaobljeni kutovi 16">
              <a:extLst>
                <a:ext uri="{FF2B5EF4-FFF2-40B4-BE49-F238E27FC236}">
                  <a16:creationId xmlns:a16="http://schemas.microsoft.com/office/drawing/2014/main" id="{841468FB-41DF-C098-B09F-509BB45B1C98}"/>
                </a:ext>
              </a:extLst>
            </p:cNvPr>
            <p:cNvSpPr/>
            <p:nvPr/>
          </p:nvSpPr>
          <p:spPr>
            <a:xfrm>
              <a:off x="0" y="361087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4707"/>
                <a:alphaOff val="0"/>
              </a:schemeClr>
            </a:fillRef>
            <a:effectRef idx="2">
              <a:schemeClr val="accent5">
                <a:hueOff val="0"/>
                <a:satOff val="0"/>
                <a:lumOff val="-470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8" name="Pravokutnik: zaobljeni kutovi 4">
              <a:extLst>
                <a:ext uri="{FF2B5EF4-FFF2-40B4-BE49-F238E27FC236}">
                  <a16:creationId xmlns:a16="http://schemas.microsoft.com/office/drawing/2014/main" id="{DFE2B69F-FBDD-80E0-8903-598BA2BA657A}"/>
                </a:ext>
              </a:extLst>
            </p:cNvPr>
            <p:cNvSpPr txBox="1"/>
            <p:nvPr/>
          </p:nvSpPr>
          <p:spPr>
            <a:xfrm>
              <a:off x="38838" y="364971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Napajanje</a:t>
              </a:r>
              <a:endParaRPr lang="en-US" sz="3400" kern="1200" dirty="0"/>
            </a:p>
          </p:txBody>
        </p:sp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CE80A3F-04F7-03CF-9723-DD63076E900E}"/>
              </a:ext>
            </a:extLst>
          </p:cNvPr>
          <p:cNvGrpSpPr/>
          <p:nvPr/>
        </p:nvGrpSpPr>
        <p:grpSpPr>
          <a:xfrm>
            <a:off x="6270792" y="1218715"/>
            <a:ext cx="5450236" cy="795600"/>
            <a:chOff x="0" y="2717359"/>
            <a:chExt cx="5450236" cy="795600"/>
          </a:xfrm>
        </p:grpSpPr>
        <p:sp>
          <p:nvSpPr>
            <p:cNvPr id="20" name="Pravokutnik: zaobljeni kutovi 19">
              <a:extLst>
                <a:ext uri="{FF2B5EF4-FFF2-40B4-BE49-F238E27FC236}">
                  <a16:creationId xmlns:a16="http://schemas.microsoft.com/office/drawing/2014/main" id="{7987E5D8-F3C9-4783-DDD5-4EA19D46CC86}"/>
                </a:ext>
              </a:extLst>
            </p:cNvPr>
            <p:cNvSpPr/>
            <p:nvPr/>
          </p:nvSpPr>
          <p:spPr>
            <a:xfrm>
              <a:off x="0" y="271735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3530"/>
                <a:alphaOff val="0"/>
              </a:schemeClr>
            </a:fillRef>
            <a:effectRef idx="2">
              <a:schemeClr val="accent5">
                <a:hueOff val="0"/>
                <a:satOff val="0"/>
                <a:lumOff val="-353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1" name="Pravokutnik: zaobljeni kutovi 4">
              <a:extLst>
                <a:ext uri="{FF2B5EF4-FFF2-40B4-BE49-F238E27FC236}">
                  <a16:creationId xmlns:a16="http://schemas.microsoft.com/office/drawing/2014/main" id="{10E312EA-A2DD-3EA5-2108-5E7DC1DE5AB2}"/>
                </a:ext>
              </a:extLst>
            </p:cNvPr>
            <p:cNvSpPr txBox="1"/>
            <p:nvPr/>
          </p:nvSpPr>
          <p:spPr>
            <a:xfrm>
              <a:off x="38838" y="275619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Granična sklopka</a:t>
              </a:r>
              <a:endParaRPr lang="en-US" sz="3400" kern="1200" dirty="0"/>
            </a:p>
          </p:txBody>
        </p:sp>
      </p:grpSp>
      <p:grpSp>
        <p:nvGrpSpPr>
          <p:cNvPr id="22" name="Grupa 21">
            <a:extLst>
              <a:ext uri="{FF2B5EF4-FFF2-40B4-BE49-F238E27FC236}">
                <a16:creationId xmlns:a16="http://schemas.microsoft.com/office/drawing/2014/main" id="{44A25876-ADB7-8BFA-AB15-9E15C07AECB5}"/>
              </a:ext>
            </a:extLst>
          </p:cNvPr>
          <p:cNvGrpSpPr/>
          <p:nvPr/>
        </p:nvGrpSpPr>
        <p:grpSpPr>
          <a:xfrm>
            <a:off x="742951" y="313840"/>
            <a:ext cx="10978078" cy="795600"/>
            <a:chOff x="0" y="1823839"/>
            <a:chExt cx="5450236" cy="795600"/>
          </a:xfrm>
        </p:grpSpPr>
        <p:sp>
          <p:nvSpPr>
            <p:cNvPr id="23" name="Pravokutnik: zaobljeni kutovi 22">
              <a:extLst>
                <a:ext uri="{FF2B5EF4-FFF2-40B4-BE49-F238E27FC236}">
                  <a16:creationId xmlns:a16="http://schemas.microsoft.com/office/drawing/2014/main" id="{97CFFB5A-30F1-F7A8-1D8F-D44DCF95D098}"/>
                </a:ext>
              </a:extLst>
            </p:cNvPr>
            <p:cNvSpPr/>
            <p:nvPr/>
          </p:nvSpPr>
          <p:spPr>
            <a:xfrm>
              <a:off x="0" y="182383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2354"/>
                <a:alphaOff val="0"/>
              </a:schemeClr>
            </a:fillRef>
            <a:effectRef idx="2">
              <a:schemeClr val="accent5">
                <a:hueOff val="0"/>
                <a:satOff val="0"/>
                <a:lumOff val="-235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4" name="Pravokutnik: zaobljeni kutovi 4">
              <a:extLst>
                <a:ext uri="{FF2B5EF4-FFF2-40B4-BE49-F238E27FC236}">
                  <a16:creationId xmlns:a16="http://schemas.microsoft.com/office/drawing/2014/main" id="{2356FAA2-E0EA-31CF-6A52-79F6D0106479}"/>
                </a:ext>
              </a:extLst>
            </p:cNvPr>
            <p:cNvSpPr txBox="1"/>
            <p:nvPr/>
          </p:nvSpPr>
          <p:spPr>
            <a:xfrm>
              <a:off x="38838" y="186267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Motorni pogon</a:t>
              </a:r>
              <a:endParaRPr lang="en-US" sz="3400" kern="1200"/>
            </a:p>
          </p:txBody>
        </p:sp>
      </p:grpSp>
      <p:grpSp>
        <p:nvGrpSpPr>
          <p:cNvPr id="25" name="Grupa 24">
            <a:extLst>
              <a:ext uri="{FF2B5EF4-FFF2-40B4-BE49-F238E27FC236}">
                <a16:creationId xmlns:a16="http://schemas.microsoft.com/office/drawing/2014/main" id="{DC967847-B90A-BB6E-2872-139F21837E27}"/>
              </a:ext>
            </a:extLst>
          </p:cNvPr>
          <p:cNvGrpSpPr/>
          <p:nvPr/>
        </p:nvGrpSpPr>
        <p:grpSpPr>
          <a:xfrm>
            <a:off x="6270792" y="5743092"/>
            <a:ext cx="5450237" cy="795600"/>
            <a:chOff x="0" y="930319"/>
            <a:chExt cx="5450236" cy="795600"/>
          </a:xfrm>
        </p:grpSpPr>
        <p:sp>
          <p:nvSpPr>
            <p:cNvPr id="26" name="Pravokutnik: zaobljeni kutovi 25">
              <a:extLst>
                <a:ext uri="{FF2B5EF4-FFF2-40B4-BE49-F238E27FC236}">
                  <a16:creationId xmlns:a16="http://schemas.microsoft.com/office/drawing/2014/main" id="{F8C8EBC3-9417-60C5-B676-EA54311E19F7}"/>
                </a:ext>
              </a:extLst>
            </p:cNvPr>
            <p:cNvSpPr/>
            <p:nvPr/>
          </p:nvSpPr>
          <p:spPr>
            <a:xfrm>
              <a:off x="0" y="9303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1177"/>
                <a:alphaOff val="0"/>
              </a:schemeClr>
            </a:fillRef>
            <a:effectRef idx="2">
              <a:schemeClr val="accent5">
                <a:hueOff val="0"/>
                <a:satOff val="0"/>
                <a:lumOff val="-117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7" name="Pravokutnik: zaobljeni kutovi 4">
              <a:extLst>
                <a:ext uri="{FF2B5EF4-FFF2-40B4-BE49-F238E27FC236}">
                  <a16:creationId xmlns:a16="http://schemas.microsoft.com/office/drawing/2014/main" id="{1CCE9782-A81D-88BF-19F2-0A348D2F0649}"/>
                </a:ext>
              </a:extLst>
            </p:cNvPr>
            <p:cNvSpPr txBox="1"/>
            <p:nvPr/>
          </p:nvSpPr>
          <p:spPr>
            <a:xfrm>
              <a:off x="38838" y="9691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Pumpa</a:t>
              </a:r>
              <a:endParaRPr lang="en-US" sz="3400" kern="1200" dirty="0"/>
            </a:p>
          </p:txBody>
        </p:sp>
      </p:grpSp>
      <p:pic>
        <p:nvPicPr>
          <p:cNvPr id="3" name="Slika 2" descr="Slika na kojoj se prikazuje elektronički, strujni krug&#10;&#10;Opis je automatski generiran">
            <a:extLst>
              <a:ext uri="{FF2B5EF4-FFF2-40B4-BE49-F238E27FC236}">
                <a16:creationId xmlns:a16="http://schemas.microsoft.com/office/drawing/2014/main" id="{00D9D3A8-2C53-12E6-0940-F0A48E8013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3" t="4622" r="22500" b="20573"/>
          <a:stretch/>
        </p:blipFill>
        <p:spPr bwMode="auto">
          <a:xfrm>
            <a:off x="1614169" y="2529359"/>
            <a:ext cx="3391423" cy="280796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74874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65D40468-D32F-88B1-F0FB-013D1B75BBAA}"/>
              </a:ext>
            </a:extLst>
          </p:cNvPr>
          <p:cNvSpPr txBox="1">
            <a:spLocks/>
          </p:cNvSpPr>
          <p:nvPr/>
        </p:nvSpPr>
        <p:spPr>
          <a:xfrm>
            <a:off x="1895153" y="2257654"/>
            <a:ext cx="3904296" cy="3300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03454" indent="-203454" defTabSz="813816">
              <a:spcBef>
                <a:spcPts val="890"/>
              </a:spcBef>
            </a:pPr>
            <a:endParaRPr lang="hr-HR" sz="3600" dirty="0"/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E92F86DD-163F-58A0-8513-32DB29A48639}"/>
              </a:ext>
            </a:extLst>
          </p:cNvPr>
          <p:cNvGrpSpPr/>
          <p:nvPr/>
        </p:nvGrpSpPr>
        <p:grpSpPr>
          <a:xfrm>
            <a:off x="6299369" y="3939546"/>
            <a:ext cx="5450236" cy="795600"/>
            <a:chOff x="0" y="52429"/>
            <a:chExt cx="5450236" cy="795600"/>
          </a:xfrm>
        </p:grpSpPr>
        <p:sp>
          <p:nvSpPr>
            <p:cNvPr id="8" name="Pravokutnik: zaobljeni kutovi 7">
              <a:extLst>
                <a:ext uri="{FF2B5EF4-FFF2-40B4-BE49-F238E27FC236}">
                  <a16:creationId xmlns:a16="http://schemas.microsoft.com/office/drawing/2014/main" id="{5681E4F7-D6E3-5162-F86D-6814F991BCEB}"/>
                </a:ext>
              </a:extLst>
            </p:cNvPr>
            <p:cNvSpPr/>
            <p:nvPr/>
          </p:nvSpPr>
          <p:spPr>
            <a:xfrm>
              <a:off x="0" y="5242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9" name="Pravokutnik: zaobljeni kutovi 4">
              <a:extLst>
                <a:ext uri="{FF2B5EF4-FFF2-40B4-BE49-F238E27FC236}">
                  <a16:creationId xmlns:a16="http://schemas.microsoft.com/office/drawing/2014/main" id="{5C9876EF-88F0-3245-CD09-9A62944D1E01}"/>
                </a:ext>
              </a:extLst>
            </p:cNvPr>
            <p:cNvSpPr txBox="1"/>
            <p:nvPr/>
          </p:nvSpPr>
          <p:spPr>
            <a:xfrm>
              <a:off x="38838" y="9126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Koračni motor</a:t>
              </a:r>
              <a:endParaRPr lang="en-US" sz="3400" kern="1200" dirty="0"/>
            </a:p>
          </p:txBody>
        </p:sp>
      </p:grpSp>
      <p:grpSp>
        <p:nvGrpSpPr>
          <p:cNvPr id="10" name="Grupa 9">
            <a:extLst>
              <a:ext uri="{FF2B5EF4-FFF2-40B4-BE49-F238E27FC236}">
                <a16:creationId xmlns:a16="http://schemas.microsoft.com/office/drawing/2014/main" id="{B41C4A7C-D167-C384-93FC-882732175D16}"/>
              </a:ext>
            </a:extLst>
          </p:cNvPr>
          <p:cNvGrpSpPr/>
          <p:nvPr/>
        </p:nvGrpSpPr>
        <p:grpSpPr>
          <a:xfrm>
            <a:off x="6299369" y="3031937"/>
            <a:ext cx="5450236" cy="795600"/>
            <a:chOff x="0" y="5397919"/>
            <a:chExt cx="5450236" cy="795600"/>
          </a:xfrm>
        </p:grpSpPr>
        <p:sp>
          <p:nvSpPr>
            <p:cNvPr id="11" name="Pravokutnik: zaobljeni kutovi 10">
              <a:extLst>
                <a:ext uri="{FF2B5EF4-FFF2-40B4-BE49-F238E27FC236}">
                  <a16:creationId xmlns:a16="http://schemas.microsoft.com/office/drawing/2014/main" id="{FF515599-8597-90BC-986A-EAB735CFD524}"/>
                </a:ext>
              </a:extLst>
            </p:cNvPr>
            <p:cNvSpPr/>
            <p:nvPr/>
          </p:nvSpPr>
          <p:spPr>
            <a:xfrm>
              <a:off x="0" y="53979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7061"/>
                <a:alphaOff val="0"/>
              </a:schemeClr>
            </a:fillRef>
            <a:effectRef idx="2">
              <a:schemeClr val="accent5">
                <a:hueOff val="0"/>
                <a:satOff val="0"/>
                <a:lumOff val="-7061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2" name="Pravokutnik: zaobljeni kutovi 4">
              <a:extLst>
                <a:ext uri="{FF2B5EF4-FFF2-40B4-BE49-F238E27FC236}">
                  <a16:creationId xmlns:a16="http://schemas.microsoft.com/office/drawing/2014/main" id="{4D3EEA5D-30B6-B2D3-7F8A-A29FFEAFE5B0}"/>
                </a:ext>
              </a:extLst>
            </p:cNvPr>
            <p:cNvSpPr txBox="1"/>
            <p:nvPr/>
          </p:nvSpPr>
          <p:spPr>
            <a:xfrm>
              <a:off x="38838" y="54367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Relej</a:t>
              </a:r>
              <a:endParaRPr lang="en-US" sz="3400" kern="1200"/>
            </a:p>
          </p:txBody>
        </p:sp>
      </p:grpSp>
      <p:grpSp>
        <p:nvGrpSpPr>
          <p:cNvPr id="13" name="Grupa 12">
            <a:extLst>
              <a:ext uri="{FF2B5EF4-FFF2-40B4-BE49-F238E27FC236}">
                <a16:creationId xmlns:a16="http://schemas.microsoft.com/office/drawing/2014/main" id="{D4206700-056A-21D0-4A0E-ED8578449998}"/>
              </a:ext>
            </a:extLst>
          </p:cNvPr>
          <p:cNvGrpSpPr/>
          <p:nvPr/>
        </p:nvGrpSpPr>
        <p:grpSpPr>
          <a:xfrm>
            <a:off x="6299367" y="2124328"/>
            <a:ext cx="5450236" cy="795600"/>
            <a:chOff x="0" y="4504399"/>
            <a:chExt cx="5450236" cy="795600"/>
          </a:xfrm>
        </p:grpSpPr>
        <p:sp>
          <p:nvSpPr>
            <p:cNvPr id="14" name="Pravokutnik: zaobljeni kutovi 13">
              <a:extLst>
                <a:ext uri="{FF2B5EF4-FFF2-40B4-BE49-F238E27FC236}">
                  <a16:creationId xmlns:a16="http://schemas.microsoft.com/office/drawing/2014/main" id="{0E07F5D8-AE06-0B04-D64B-C8F7134BCA40}"/>
                </a:ext>
              </a:extLst>
            </p:cNvPr>
            <p:cNvSpPr/>
            <p:nvPr/>
          </p:nvSpPr>
          <p:spPr>
            <a:xfrm>
              <a:off x="0" y="450439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5884"/>
                <a:alphaOff val="0"/>
              </a:schemeClr>
            </a:fillRef>
            <a:effectRef idx="2">
              <a:schemeClr val="accent5">
                <a:hueOff val="0"/>
                <a:satOff val="0"/>
                <a:lumOff val="-588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5" name="Pravokutnik: zaobljeni kutovi 4">
              <a:extLst>
                <a:ext uri="{FF2B5EF4-FFF2-40B4-BE49-F238E27FC236}">
                  <a16:creationId xmlns:a16="http://schemas.microsoft.com/office/drawing/2014/main" id="{E9E4D1CD-19CF-2132-BED4-ABDB03B1B691}"/>
                </a:ext>
              </a:extLst>
            </p:cNvPr>
            <p:cNvSpPr txBox="1"/>
            <p:nvPr/>
          </p:nvSpPr>
          <p:spPr>
            <a:xfrm>
              <a:off x="38838" y="454323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BLE modul HC-05</a:t>
              </a:r>
              <a:endParaRPr lang="en-US" sz="3400" kern="1200"/>
            </a:p>
          </p:txBody>
        </p:sp>
      </p:grp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8FBEEE4-4410-EA66-9130-226B00157E0A}"/>
              </a:ext>
            </a:extLst>
          </p:cNvPr>
          <p:cNvGrpSpPr/>
          <p:nvPr/>
        </p:nvGrpSpPr>
        <p:grpSpPr>
          <a:xfrm>
            <a:off x="6300105" y="1222186"/>
            <a:ext cx="5450236" cy="795600"/>
            <a:chOff x="0" y="3610879"/>
            <a:chExt cx="5450236" cy="795600"/>
          </a:xfrm>
        </p:grpSpPr>
        <p:sp>
          <p:nvSpPr>
            <p:cNvPr id="17" name="Pravokutnik: zaobljeni kutovi 16">
              <a:extLst>
                <a:ext uri="{FF2B5EF4-FFF2-40B4-BE49-F238E27FC236}">
                  <a16:creationId xmlns:a16="http://schemas.microsoft.com/office/drawing/2014/main" id="{841468FB-41DF-C098-B09F-509BB45B1C98}"/>
                </a:ext>
              </a:extLst>
            </p:cNvPr>
            <p:cNvSpPr/>
            <p:nvPr/>
          </p:nvSpPr>
          <p:spPr>
            <a:xfrm>
              <a:off x="0" y="361087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4707"/>
                <a:alphaOff val="0"/>
              </a:schemeClr>
            </a:fillRef>
            <a:effectRef idx="2">
              <a:schemeClr val="accent5">
                <a:hueOff val="0"/>
                <a:satOff val="0"/>
                <a:lumOff val="-470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18" name="Pravokutnik: zaobljeni kutovi 4">
              <a:extLst>
                <a:ext uri="{FF2B5EF4-FFF2-40B4-BE49-F238E27FC236}">
                  <a16:creationId xmlns:a16="http://schemas.microsoft.com/office/drawing/2014/main" id="{DFE2B69F-FBDD-80E0-8903-598BA2BA657A}"/>
                </a:ext>
              </a:extLst>
            </p:cNvPr>
            <p:cNvSpPr txBox="1"/>
            <p:nvPr/>
          </p:nvSpPr>
          <p:spPr>
            <a:xfrm>
              <a:off x="38838" y="364971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Napajanje</a:t>
              </a:r>
              <a:endParaRPr lang="en-US" sz="3400" kern="1200" dirty="0"/>
            </a:p>
          </p:txBody>
        </p:sp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CE80A3F-04F7-03CF-9723-DD63076E900E}"/>
              </a:ext>
            </a:extLst>
          </p:cNvPr>
          <p:cNvGrpSpPr/>
          <p:nvPr/>
        </p:nvGrpSpPr>
        <p:grpSpPr>
          <a:xfrm>
            <a:off x="704850" y="317311"/>
            <a:ext cx="11044753" cy="795600"/>
            <a:chOff x="0" y="2717359"/>
            <a:chExt cx="5450236" cy="795600"/>
          </a:xfrm>
        </p:grpSpPr>
        <p:sp>
          <p:nvSpPr>
            <p:cNvPr id="20" name="Pravokutnik: zaobljeni kutovi 19">
              <a:extLst>
                <a:ext uri="{FF2B5EF4-FFF2-40B4-BE49-F238E27FC236}">
                  <a16:creationId xmlns:a16="http://schemas.microsoft.com/office/drawing/2014/main" id="{7987E5D8-F3C9-4783-DDD5-4EA19D46CC86}"/>
                </a:ext>
              </a:extLst>
            </p:cNvPr>
            <p:cNvSpPr/>
            <p:nvPr/>
          </p:nvSpPr>
          <p:spPr>
            <a:xfrm>
              <a:off x="0" y="271735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3530"/>
                <a:alphaOff val="0"/>
              </a:schemeClr>
            </a:fillRef>
            <a:effectRef idx="2">
              <a:schemeClr val="accent5">
                <a:hueOff val="0"/>
                <a:satOff val="0"/>
                <a:lumOff val="-353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1" name="Pravokutnik: zaobljeni kutovi 4">
              <a:extLst>
                <a:ext uri="{FF2B5EF4-FFF2-40B4-BE49-F238E27FC236}">
                  <a16:creationId xmlns:a16="http://schemas.microsoft.com/office/drawing/2014/main" id="{10E312EA-A2DD-3EA5-2108-5E7DC1DE5AB2}"/>
                </a:ext>
              </a:extLst>
            </p:cNvPr>
            <p:cNvSpPr txBox="1"/>
            <p:nvPr/>
          </p:nvSpPr>
          <p:spPr>
            <a:xfrm>
              <a:off x="38838" y="275619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Granična sklopka</a:t>
              </a:r>
              <a:endParaRPr lang="en-US" sz="3400" kern="1200" dirty="0"/>
            </a:p>
          </p:txBody>
        </p:sp>
      </p:grpSp>
      <p:grpSp>
        <p:nvGrpSpPr>
          <p:cNvPr id="22" name="Grupa 21">
            <a:extLst>
              <a:ext uri="{FF2B5EF4-FFF2-40B4-BE49-F238E27FC236}">
                <a16:creationId xmlns:a16="http://schemas.microsoft.com/office/drawing/2014/main" id="{44A25876-ADB7-8BFA-AB15-9E15C07AECB5}"/>
              </a:ext>
            </a:extLst>
          </p:cNvPr>
          <p:cNvGrpSpPr/>
          <p:nvPr/>
        </p:nvGrpSpPr>
        <p:grpSpPr>
          <a:xfrm>
            <a:off x="6299367" y="5743830"/>
            <a:ext cx="5450238" cy="795600"/>
            <a:chOff x="0" y="1823839"/>
            <a:chExt cx="5450236" cy="795600"/>
          </a:xfrm>
        </p:grpSpPr>
        <p:sp>
          <p:nvSpPr>
            <p:cNvPr id="23" name="Pravokutnik: zaobljeni kutovi 22">
              <a:extLst>
                <a:ext uri="{FF2B5EF4-FFF2-40B4-BE49-F238E27FC236}">
                  <a16:creationId xmlns:a16="http://schemas.microsoft.com/office/drawing/2014/main" id="{97CFFB5A-30F1-F7A8-1D8F-D44DCF95D098}"/>
                </a:ext>
              </a:extLst>
            </p:cNvPr>
            <p:cNvSpPr/>
            <p:nvPr/>
          </p:nvSpPr>
          <p:spPr>
            <a:xfrm>
              <a:off x="0" y="182383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2354"/>
                <a:alphaOff val="0"/>
              </a:schemeClr>
            </a:fillRef>
            <a:effectRef idx="2">
              <a:schemeClr val="accent5">
                <a:hueOff val="0"/>
                <a:satOff val="0"/>
                <a:lumOff val="-235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4" name="Pravokutnik: zaobljeni kutovi 4">
              <a:extLst>
                <a:ext uri="{FF2B5EF4-FFF2-40B4-BE49-F238E27FC236}">
                  <a16:creationId xmlns:a16="http://schemas.microsoft.com/office/drawing/2014/main" id="{2356FAA2-E0EA-31CF-6A52-79F6D0106479}"/>
                </a:ext>
              </a:extLst>
            </p:cNvPr>
            <p:cNvSpPr txBox="1"/>
            <p:nvPr/>
          </p:nvSpPr>
          <p:spPr>
            <a:xfrm>
              <a:off x="38838" y="186267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/>
                <a:t>Motorni pogon</a:t>
              </a:r>
              <a:endParaRPr lang="en-US" sz="3400" kern="1200"/>
            </a:p>
          </p:txBody>
        </p:sp>
      </p:grpSp>
      <p:grpSp>
        <p:nvGrpSpPr>
          <p:cNvPr id="25" name="Grupa 24">
            <a:extLst>
              <a:ext uri="{FF2B5EF4-FFF2-40B4-BE49-F238E27FC236}">
                <a16:creationId xmlns:a16="http://schemas.microsoft.com/office/drawing/2014/main" id="{DC967847-B90A-BB6E-2872-139F21837E27}"/>
              </a:ext>
            </a:extLst>
          </p:cNvPr>
          <p:cNvGrpSpPr/>
          <p:nvPr/>
        </p:nvGrpSpPr>
        <p:grpSpPr>
          <a:xfrm>
            <a:off x="6299367" y="4841688"/>
            <a:ext cx="5450237" cy="795600"/>
            <a:chOff x="0" y="930319"/>
            <a:chExt cx="5450236" cy="795600"/>
          </a:xfrm>
        </p:grpSpPr>
        <p:sp>
          <p:nvSpPr>
            <p:cNvPr id="26" name="Pravokutnik: zaobljeni kutovi 25">
              <a:extLst>
                <a:ext uri="{FF2B5EF4-FFF2-40B4-BE49-F238E27FC236}">
                  <a16:creationId xmlns:a16="http://schemas.microsoft.com/office/drawing/2014/main" id="{F8C8EBC3-9417-60C5-B676-EA54311E19F7}"/>
                </a:ext>
              </a:extLst>
            </p:cNvPr>
            <p:cNvSpPr/>
            <p:nvPr/>
          </p:nvSpPr>
          <p:spPr>
            <a:xfrm>
              <a:off x="0" y="930319"/>
              <a:ext cx="5450236" cy="79560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-1177"/>
                <a:alphaOff val="0"/>
              </a:schemeClr>
            </a:fillRef>
            <a:effectRef idx="2">
              <a:schemeClr val="accent5">
                <a:hueOff val="0"/>
                <a:satOff val="0"/>
                <a:lumOff val="-117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hr-HR"/>
            </a:p>
          </p:txBody>
        </p:sp>
        <p:sp>
          <p:nvSpPr>
            <p:cNvPr id="27" name="Pravokutnik: zaobljeni kutovi 4">
              <a:extLst>
                <a:ext uri="{FF2B5EF4-FFF2-40B4-BE49-F238E27FC236}">
                  <a16:creationId xmlns:a16="http://schemas.microsoft.com/office/drawing/2014/main" id="{1CCE9782-A81D-88BF-19F2-0A348D2F0649}"/>
                </a:ext>
              </a:extLst>
            </p:cNvPr>
            <p:cNvSpPr txBox="1"/>
            <p:nvPr/>
          </p:nvSpPr>
          <p:spPr>
            <a:xfrm>
              <a:off x="38838" y="969157"/>
              <a:ext cx="5372560" cy="7179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r-HR" sz="3400" kern="1200" dirty="0"/>
                <a:t>Pumpa</a:t>
              </a:r>
              <a:endParaRPr lang="en-US" sz="3400" kern="1200" dirty="0"/>
            </a:p>
          </p:txBody>
        </p:sp>
      </p:grpSp>
      <p:pic>
        <p:nvPicPr>
          <p:cNvPr id="3" name="Slika 2" descr="Slika na kojoj se prikazuje kabel, priključak&#10;&#10;Opis je automatski generiran">
            <a:extLst>
              <a:ext uri="{FF2B5EF4-FFF2-40B4-BE49-F238E27FC236}">
                <a16:creationId xmlns:a16="http://schemas.microsoft.com/office/drawing/2014/main" id="{C43752DF-1C5B-FAB6-747F-89C894DEC29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18" b="89104" l="3691" r="94903">
                        <a14:foregroundMark x1="18278" y1="68893" x2="5975" y2="64851"/>
                        <a14:foregroundMark x1="5975" y1="64851" x2="13357" y2="65026"/>
                        <a14:foregroundMark x1="5624" y1="63445" x2="4042" y2="60281"/>
                        <a14:foregroundMark x1="34271" y1="82953" x2="43761" y2="89279"/>
                        <a14:foregroundMark x1="43761" y1="89279" x2="59930" y2="77504"/>
                        <a14:foregroundMark x1="82601" y1="58699" x2="93322" y2="50615"/>
                        <a14:foregroundMark x1="93322" y1="50615" x2="95079" y2="39016"/>
                        <a14:foregroundMark x1="87590" y1="29549" x2="85764" y2="27241"/>
                        <a14:foregroundMark x1="92994" y1="36380" x2="92438" y2="35677"/>
                        <a14:foregroundMark x1="95079" y1="39016" x2="92994" y2="36380"/>
                        <a14:foregroundMark x1="85764" y1="27241" x2="85413" y2="27065"/>
                        <a14:foregroundMark x1="65378" y1="20562" x2="61687" y2="10018"/>
                        <a14:foregroundMark x1="61687" y1="10018" x2="56415" y2="18278"/>
                        <a14:foregroundMark x1="43058" y1="29701" x2="40949" y2="37258"/>
                        <a14:foregroundMark x1="41125" y1="36907" x2="43234" y2="31459"/>
                        <a14:foregroundMark x1="40949" y1="32865" x2="39895" y2="35501"/>
                        <a14:foregroundMark x1="40773" y1="32865" x2="38489" y2="35325"/>
                        <a14:backgroundMark x1="88576" y1="32689" x2="88576" y2="32689"/>
                        <a14:backgroundMark x1="90158" y1="34446" x2="90158" y2="34446"/>
                        <a14:backgroundMark x1="91388" y1="35677" x2="91388" y2="35677"/>
                        <a14:backgroundMark x1="92267" y1="36380" x2="92267" y2="36380"/>
                        <a14:backgroundMark x1="92619" y1="36204" x2="88049" y2="31283"/>
                        <a14:backgroundMark x1="91037" y1="34446" x2="89455" y2="32162"/>
                        <a14:backgroundMark x1="90334" y1="33392" x2="88401" y2="314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16" t="9037" r="2472" b="8080"/>
          <a:stretch/>
        </p:blipFill>
        <p:spPr bwMode="auto">
          <a:xfrm>
            <a:off x="1276811" y="1912620"/>
            <a:ext cx="4179109" cy="366940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10437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Sivi tonov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1218</TotalTime>
  <Words>214</Words>
  <Application>Microsoft Office PowerPoint</Application>
  <PresentationFormat>Široki zaslon</PresentationFormat>
  <Paragraphs>91</Paragraphs>
  <Slides>16</Slides>
  <Notes>0</Notes>
  <HiddenSlides>0</HiddenSlides>
  <MMClips>1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16</vt:i4>
      </vt:variant>
    </vt:vector>
  </HeadingPairs>
  <TitlesOfParts>
    <vt:vector size="21" baseType="lpstr">
      <vt:lpstr>Arial</vt:lpstr>
      <vt:lpstr>Bookman Old Style</vt:lpstr>
      <vt:lpstr>Rockwell</vt:lpstr>
      <vt:lpstr>Wingdings</vt:lpstr>
      <vt:lpstr>Damask</vt:lpstr>
      <vt:lpstr>UPOTREBA UGRAĐENOG SUSTAVA ZA PRIPREMU NAPITAKA</vt:lpstr>
      <vt:lpstr>Što je potaklo ideju?</vt:lpstr>
      <vt:lpstr>3d printanje</vt:lpstr>
      <vt:lpstr>PROGRAMSKI DIO</vt:lpstr>
      <vt:lpstr>HARDVERSKI DIO (Električne komponente)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HARDVERSKI DIO (Mehaničke komponente)</vt:lpstr>
      <vt:lpstr>ToK IZRADE</vt:lpstr>
      <vt:lpstr>Finalni produkt</vt:lpstr>
      <vt:lpstr>HVALA NA PAŽNJI!!!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UPOTREBA UGRAĐENOG SUSTAVA ZA PRIPREMU NAPITAKA</dc:title>
  <dc:creator>Nikola Platnjak (nplatnjak)</dc:creator>
  <cp:lastModifiedBy>Nikola Platnjak (nplatnjak)</cp:lastModifiedBy>
  <cp:revision>9</cp:revision>
  <dcterms:created xsi:type="dcterms:W3CDTF">2023-09-05T21:24:18Z</dcterms:created>
  <dcterms:modified xsi:type="dcterms:W3CDTF">2024-04-18T17:25:21Z</dcterms:modified>
</cp:coreProperties>
</file>

<file path=docProps/thumbnail.jpeg>
</file>